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0"/>
  </p:notesMasterIdLst>
  <p:handoutMasterIdLst>
    <p:handoutMasterId r:id="rId31"/>
  </p:handoutMasterIdLst>
  <p:sldIdLst>
    <p:sldId id="258" r:id="rId3"/>
    <p:sldId id="1257" r:id="rId4"/>
    <p:sldId id="1258" r:id="rId5"/>
    <p:sldId id="439" r:id="rId6"/>
    <p:sldId id="440" r:id="rId7"/>
    <p:sldId id="838" r:id="rId8"/>
    <p:sldId id="663" r:id="rId9"/>
    <p:sldId id="664" r:id="rId10"/>
    <p:sldId id="665" r:id="rId11"/>
    <p:sldId id="844" r:id="rId12"/>
    <p:sldId id="847" r:id="rId13"/>
    <p:sldId id="622" r:id="rId14"/>
    <p:sldId id="623" r:id="rId15"/>
    <p:sldId id="624" r:id="rId16"/>
    <p:sldId id="625" r:id="rId17"/>
    <p:sldId id="837" r:id="rId18"/>
    <p:sldId id="851" r:id="rId19"/>
    <p:sldId id="829" r:id="rId20"/>
    <p:sldId id="1259" r:id="rId21"/>
    <p:sldId id="867" r:id="rId22"/>
    <p:sldId id="572" r:id="rId23"/>
    <p:sldId id="573" r:id="rId24"/>
    <p:sldId id="861" r:id="rId25"/>
    <p:sldId id="862" r:id="rId26"/>
    <p:sldId id="863" r:id="rId27"/>
    <p:sldId id="865" r:id="rId28"/>
    <p:sldId id="8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ldChg>
      <pc:sldChg chg="modSp add mod">
        <pc:chgData name="Qu, Chengyi" userId="9f02c3db-5b00-4063-9ad4-7cdd84fdd2bb" providerId="ADAL" clId="{2AD67459-F6B2-4EB7-BD08-89A77A9534CE}" dt="2024-01-30T20:10:32.896" v="2" actId="27636"/>
        <pc:sldMkLst>
          <pc:docMk/>
          <pc:sldMk cId="1891869304" sldId="312"/>
        </pc:sldMkLst>
      </pc:sldChg>
      <pc:sldChg chg="modSp add mod">
        <pc:chgData name="Qu, Chengyi" userId="9f02c3db-5b00-4063-9ad4-7cdd84fdd2bb" providerId="ADAL" clId="{2AD67459-F6B2-4EB7-BD08-89A77A9534CE}" dt="2024-01-30T20:17:11.845" v="12" actId="1076"/>
        <pc:sldMkLst>
          <pc:docMk/>
          <pc:sldMk cId="2140572250" sldId="313"/>
        </pc:sldMkLst>
      </pc:sldChg>
      <pc:sldChg chg="modSp add del mod">
        <pc:chgData name="Qu, Chengyi" userId="9f02c3db-5b00-4063-9ad4-7cdd84fdd2bb" providerId="ADAL" clId="{2AD67459-F6B2-4EB7-BD08-89A77A9534CE}" dt="2024-01-30T20:17:18.068" v="13" actId="47"/>
        <pc:sldMkLst>
          <pc:docMk/>
          <pc:sldMk cId="4049178258" sldId="314"/>
        </pc:sldMkLst>
      </pc:sldChg>
      <pc:sldChg chg="modSp add mod">
        <pc:chgData name="Qu, Chengyi" userId="9f02c3db-5b00-4063-9ad4-7cdd84fdd2bb" providerId="ADAL" clId="{2AD67459-F6B2-4EB7-BD08-89A77A9534CE}" dt="2024-01-30T20:12:43.317" v="8" actId="27636"/>
        <pc:sldMkLst>
          <pc:docMk/>
          <pc:sldMk cId="2771919027" sldId="315"/>
        </pc:sldMkLst>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ldChg>
      <pc:sldChg chg="modSp add mod">
        <pc:chgData name="Qu, Chengyi" userId="9f02c3db-5b00-4063-9ad4-7cdd84fdd2bb" providerId="ADAL" clId="{2AD67459-F6B2-4EB7-BD08-89A77A9534CE}" dt="2024-01-30T20:24:01.196" v="24" actId="403"/>
        <pc:sldMkLst>
          <pc:docMk/>
          <pc:sldMk cId="1554699303" sldId="318"/>
        </pc:sldMkLst>
      </pc:sldChg>
      <pc:sldChg chg="modSp add mod">
        <pc:chgData name="Qu, Chengyi" userId="9f02c3db-5b00-4063-9ad4-7cdd84fdd2bb" providerId="ADAL" clId="{2AD67459-F6B2-4EB7-BD08-89A77A9534CE}" dt="2024-01-30T20:12:43.356" v="11" actId="27636"/>
        <pc:sldMkLst>
          <pc:docMk/>
          <pc:sldMk cId="4261292706" sldId="319"/>
        </pc:sldMkLst>
      </pc:sldChg>
      <pc:sldChg chg="modSp add mod">
        <pc:chgData name="Qu, Chengyi" userId="9f02c3db-5b00-4063-9ad4-7cdd84fdd2bb" providerId="ADAL" clId="{2AD67459-F6B2-4EB7-BD08-89A77A9534CE}" dt="2024-01-30T21:07:46.277" v="121" actId="113"/>
        <pc:sldMkLst>
          <pc:docMk/>
          <pc:sldMk cId="4160575002" sldId="321"/>
        </pc:sldMkLst>
      </pc:sldChg>
      <pc:sldChg chg="modSp add mod">
        <pc:chgData name="Qu, Chengyi" userId="9f02c3db-5b00-4063-9ad4-7cdd84fdd2bb" providerId="ADAL" clId="{2AD67459-F6B2-4EB7-BD08-89A77A9534CE}" dt="2024-01-30T21:47:14.427" v="126" actId="113"/>
        <pc:sldMkLst>
          <pc:docMk/>
          <pc:sldMk cId="2042401734" sldId="322"/>
        </pc:sldMkLst>
      </pc:sldChg>
      <pc:sldChg chg="modSp add mod">
        <pc:chgData name="Qu, Chengyi" userId="9f02c3db-5b00-4063-9ad4-7cdd84fdd2bb" providerId="ADAL" clId="{2AD67459-F6B2-4EB7-BD08-89A77A9534CE}" dt="2024-01-30T21:47:22.124" v="132" actId="113"/>
        <pc:sldMkLst>
          <pc:docMk/>
          <pc:sldMk cId="29790647" sldId="323"/>
        </pc:sldMkLst>
      </pc:sldChg>
      <pc:sldChg chg="modSp add mod">
        <pc:chgData name="Qu, Chengyi" userId="9f02c3db-5b00-4063-9ad4-7cdd84fdd2bb" providerId="ADAL" clId="{2AD67459-F6B2-4EB7-BD08-89A77A9534CE}" dt="2024-01-30T21:47:18.372" v="129" actId="113"/>
        <pc:sldMkLst>
          <pc:docMk/>
          <pc:sldMk cId="3123380444" sldId="324"/>
        </pc:sldMkLst>
      </pc:sldChg>
      <pc:sldChg chg="modSp add mod">
        <pc:chgData name="Qu, Chengyi" userId="9f02c3db-5b00-4063-9ad4-7cdd84fdd2bb" providerId="ADAL" clId="{2AD67459-F6B2-4EB7-BD08-89A77A9534CE}" dt="2024-01-30T21:47:27.153" v="135" actId="113"/>
        <pc:sldMkLst>
          <pc:docMk/>
          <pc:sldMk cId="1014335648" sldId="325"/>
        </pc:sldMkLst>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ldChg>
      <pc:sldChg chg="modSp new mod">
        <pc:chgData name="Qu, Chengyi" userId="9f02c3db-5b00-4063-9ad4-7cdd84fdd2bb" providerId="ADAL" clId="{2AD67459-F6B2-4EB7-BD08-89A77A9534CE}" dt="2024-01-30T21:04:21.904" v="117" actId="20577"/>
        <pc:sldMkLst>
          <pc:docMk/>
          <pc:sldMk cId="2843450976" sldId="1270"/>
        </pc:sldMkLst>
      </pc:sldChg>
      <pc:sldChg chg="modSp new mod">
        <pc:chgData name="Qu, Chengyi" userId="9f02c3db-5b00-4063-9ad4-7cdd84fdd2bb" providerId="ADAL" clId="{2AD67459-F6B2-4EB7-BD08-89A77A9534CE}" dt="2024-01-30T20:59:39.501" v="116" actId="113"/>
        <pc:sldMkLst>
          <pc:docMk/>
          <pc:sldMk cId="566162244" sldId="1271"/>
        </pc:sldMkLst>
      </pc:sldChg>
      <pc:sldChg chg="modSp new mod">
        <pc:chgData name="Qu, Chengyi" userId="9f02c3db-5b00-4063-9ad4-7cdd84fdd2bb" providerId="ADAL" clId="{2AD67459-F6B2-4EB7-BD08-89A77A9534CE}" dt="2024-01-30T21:50:27.716" v="156" actId="20577"/>
        <pc:sldMkLst>
          <pc:docMk/>
          <pc:sldMk cId="605728639" sldId="1272"/>
        </pc:sldMkLst>
      </pc:sldChg>
      <pc:sldChg chg="modSp new mod">
        <pc:chgData name="Qu, Chengyi" userId="9f02c3db-5b00-4063-9ad4-7cdd84fdd2bb" providerId="ADAL" clId="{2AD67459-F6B2-4EB7-BD08-89A77A9534CE}" dt="2024-01-30T21:52:58.093" v="198" actId="20577"/>
        <pc:sldMkLst>
          <pc:docMk/>
          <pc:sldMk cId="2574300258" sldId="1273"/>
        </pc:sldMkLst>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32FB0B33-6DB7-414E-AE98-E17AEC8A1987}"/>
    <pc:docChg chg="modSld">
      <pc:chgData name="Qu, Chengyi" userId="9f02c3db-5b00-4063-9ad4-7cdd84fdd2bb" providerId="ADAL" clId="{32FB0B33-6DB7-414E-AE98-E17AEC8A1987}" dt="2025-04-02T19:33:35.983" v="7" actId="20577"/>
      <pc:docMkLst>
        <pc:docMk/>
      </pc:docMkLst>
      <pc:sldChg chg="modSp mod">
        <pc:chgData name="Qu, Chengyi" userId="9f02c3db-5b00-4063-9ad4-7cdd84fdd2bb" providerId="ADAL" clId="{32FB0B33-6DB7-414E-AE98-E17AEC8A1987}" dt="2025-04-02T19:33:24.369" v="1" actId="20577"/>
        <pc:sldMkLst>
          <pc:docMk/>
          <pc:sldMk cId="553553694" sldId="258"/>
        </pc:sldMkLst>
        <pc:spChg chg="mod">
          <ac:chgData name="Qu, Chengyi" userId="9f02c3db-5b00-4063-9ad4-7cdd84fdd2bb" providerId="ADAL" clId="{32FB0B33-6DB7-414E-AE98-E17AEC8A1987}" dt="2025-04-02T19:33:24.369" v="1" actId="20577"/>
          <ac:spMkLst>
            <pc:docMk/>
            <pc:sldMk cId="553553694" sldId="258"/>
            <ac:spMk id="3" creationId="{C74AC5A7-CF21-681C-AD2A-CAFD76C83228}"/>
          </ac:spMkLst>
        </pc:spChg>
      </pc:sldChg>
      <pc:sldChg chg="modSp mod">
        <pc:chgData name="Qu, Chengyi" userId="9f02c3db-5b00-4063-9ad4-7cdd84fdd2bb" providerId="ADAL" clId="{32FB0B33-6DB7-414E-AE98-E17AEC8A1987}" dt="2025-04-02T19:33:27.647" v="3" actId="20577"/>
        <pc:sldMkLst>
          <pc:docMk/>
          <pc:sldMk cId="2120514358" sldId="1257"/>
        </pc:sldMkLst>
        <pc:spChg chg="mod">
          <ac:chgData name="Qu, Chengyi" userId="9f02c3db-5b00-4063-9ad4-7cdd84fdd2bb" providerId="ADAL" clId="{32FB0B33-6DB7-414E-AE98-E17AEC8A1987}" dt="2025-04-02T19:33:27.647" v="3" actId="20577"/>
          <ac:spMkLst>
            <pc:docMk/>
            <pc:sldMk cId="2120514358" sldId="1257"/>
            <ac:spMk id="3" creationId="{5C112BC0-9499-035F-A9F1-C8888CCD6D4C}"/>
          </ac:spMkLst>
        </pc:spChg>
      </pc:sldChg>
      <pc:sldChg chg="modSp mod">
        <pc:chgData name="Qu, Chengyi" userId="9f02c3db-5b00-4063-9ad4-7cdd84fdd2bb" providerId="ADAL" clId="{32FB0B33-6DB7-414E-AE98-E17AEC8A1987}" dt="2025-04-02T19:33:30.258" v="5" actId="20577"/>
        <pc:sldMkLst>
          <pc:docMk/>
          <pc:sldMk cId="3353738195" sldId="1258"/>
        </pc:sldMkLst>
        <pc:spChg chg="mod">
          <ac:chgData name="Qu, Chengyi" userId="9f02c3db-5b00-4063-9ad4-7cdd84fdd2bb" providerId="ADAL" clId="{32FB0B33-6DB7-414E-AE98-E17AEC8A1987}" dt="2025-04-02T19:33:30.258" v="5" actId="20577"/>
          <ac:spMkLst>
            <pc:docMk/>
            <pc:sldMk cId="3353738195" sldId="1258"/>
            <ac:spMk id="3" creationId="{6B2FCE50-A20B-8CB7-7B3C-93B71EBB20F8}"/>
          </ac:spMkLst>
        </pc:spChg>
      </pc:sldChg>
      <pc:sldChg chg="modSp mod">
        <pc:chgData name="Qu, Chengyi" userId="9f02c3db-5b00-4063-9ad4-7cdd84fdd2bb" providerId="ADAL" clId="{32FB0B33-6DB7-414E-AE98-E17AEC8A1987}" dt="2025-04-02T19:33:35.983" v="7" actId="20577"/>
        <pc:sldMkLst>
          <pc:docMk/>
          <pc:sldMk cId="3912618860" sldId="1259"/>
        </pc:sldMkLst>
        <pc:spChg chg="mod">
          <ac:chgData name="Qu, Chengyi" userId="9f02c3db-5b00-4063-9ad4-7cdd84fdd2bb" providerId="ADAL" clId="{32FB0B33-6DB7-414E-AE98-E17AEC8A1987}" dt="2025-04-02T19:33:35.983" v="7" actId="20577"/>
          <ac:spMkLst>
            <pc:docMk/>
            <pc:sldMk cId="3912618860" sldId="1259"/>
            <ac:spMk id="3" creationId="{4D57C8EA-96C5-C662-26DC-712FD24715EE}"/>
          </ac:spMkLst>
        </pc:spChg>
      </pc:sldChg>
    </pc:docChg>
  </pc:docChgLst>
  <pc:docChgLst>
    <pc:chgData name="Qu, Chengyi" userId="9f02c3db-5b00-4063-9ad4-7cdd84fdd2bb" providerId="ADAL" clId="{6F1D1FE0-D476-4CC6-873D-C56ADE79F0A6}"/>
    <pc:docChg chg="undo custSel addSld delSld modSld delMainMaster">
      <pc:chgData name="Qu, Chengyi" userId="9f02c3db-5b00-4063-9ad4-7cdd84fdd2bb" providerId="ADAL" clId="{6F1D1FE0-D476-4CC6-873D-C56ADE79F0A6}" dt="2024-03-07T00:56:48.409" v="18"/>
      <pc:docMkLst>
        <pc:docMk/>
      </pc:docMkLst>
      <pc:sldChg chg="del">
        <pc:chgData name="Qu, Chengyi" userId="9f02c3db-5b00-4063-9ad4-7cdd84fdd2bb" providerId="ADAL" clId="{6F1D1FE0-D476-4CC6-873D-C56ADE79F0A6}" dt="2024-03-06T21:26:06.086" v="0" actId="47"/>
        <pc:sldMkLst>
          <pc:docMk/>
          <pc:sldMk cId="0" sldId="256"/>
        </pc:sldMkLst>
      </pc:sldChg>
      <pc:sldChg chg="del">
        <pc:chgData name="Qu, Chengyi" userId="9f02c3db-5b00-4063-9ad4-7cdd84fdd2bb" providerId="ADAL" clId="{6F1D1FE0-D476-4CC6-873D-C56ADE79F0A6}" dt="2024-03-06T21:26:06.086" v="0" actId="47"/>
        <pc:sldMkLst>
          <pc:docMk/>
          <pc:sldMk cId="0" sldId="260"/>
        </pc:sldMkLst>
      </pc:sldChg>
      <pc:sldChg chg="del">
        <pc:chgData name="Qu, Chengyi" userId="9f02c3db-5b00-4063-9ad4-7cdd84fdd2bb" providerId="ADAL" clId="{6F1D1FE0-D476-4CC6-873D-C56ADE79F0A6}" dt="2024-03-06T21:26:06.086" v="0" actId="47"/>
        <pc:sldMkLst>
          <pc:docMk/>
          <pc:sldMk cId="0" sldId="262"/>
        </pc:sldMkLst>
      </pc:sldChg>
      <pc:sldChg chg="del">
        <pc:chgData name="Qu, Chengyi" userId="9f02c3db-5b00-4063-9ad4-7cdd84fdd2bb" providerId="ADAL" clId="{6F1D1FE0-D476-4CC6-873D-C56ADE79F0A6}" dt="2024-03-06T21:26:06.086" v="0" actId="47"/>
        <pc:sldMkLst>
          <pc:docMk/>
          <pc:sldMk cId="0" sldId="263"/>
        </pc:sldMkLst>
      </pc:sldChg>
      <pc:sldChg chg="del">
        <pc:chgData name="Qu, Chengyi" userId="9f02c3db-5b00-4063-9ad4-7cdd84fdd2bb" providerId="ADAL" clId="{6F1D1FE0-D476-4CC6-873D-C56ADE79F0A6}" dt="2024-03-06T21:26:06.086" v="0" actId="47"/>
        <pc:sldMkLst>
          <pc:docMk/>
          <pc:sldMk cId="0" sldId="271"/>
        </pc:sldMkLst>
      </pc:sldChg>
      <pc:sldChg chg="del">
        <pc:chgData name="Qu, Chengyi" userId="9f02c3db-5b00-4063-9ad4-7cdd84fdd2bb" providerId="ADAL" clId="{6F1D1FE0-D476-4CC6-873D-C56ADE79F0A6}" dt="2024-03-06T21:26:06.086" v="0" actId="47"/>
        <pc:sldMkLst>
          <pc:docMk/>
          <pc:sldMk cId="0" sldId="272"/>
        </pc:sldMkLst>
      </pc:sldChg>
      <pc:sldChg chg="del">
        <pc:chgData name="Qu, Chengyi" userId="9f02c3db-5b00-4063-9ad4-7cdd84fdd2bb" providerId="ADAL" clId="{6F1D1FE0-D476-4CC6-873D-C56ADE79F0A6}" dt="2024-03-06T21:26:06.086" v="0" actId="47"/>
        <pc:sldMkLst>
          <pc:docMk/>
          <pc:sldMk cId="1765183426" sldId="375"/>
        </pc:sldMkLst>
      </pc:sldChg>
      <pc:sldChg chg="del">
        <pc:chgData name="Qu, Chengyi" userId="9f02c3db-5b00-4063-9ad4-7cdd84fdd2bb" providerId="ADAL" clId="{6F1D1FE0-D476-4CC6-873D-C56ADE79F0A6}" dt="2024-03-06T21:26:06.086" v="0" actId="47"/>
        <pc:sldMkLst>
          <pc:docMk/>
          <pc:sldMk cId="874442202" sldId="378"/>
        </pc:sldMkLst>
      </pc:sldChg>
      <pc:sldChg chg="del">
        <pc:chgData name="Qu, Chengyi" userId="9f02c3db-5b00-4063-9ad4-7cdd84fdd2bb" providerId="ADAL" clId="{6F1D1FE0-D476-4CC6-873D-C56ADE79F0A6}" dt="2024-03-06T21:26:06.086" v="0" actId="47"/>
        <pc:sldMkLst>
          <pc:docMk/>
          <pc:sldMk cId="401799665" sldId="385"/>
        </pc:sldMkLst>
      </pc:sldChg>
      <pc:sldChg chg="del">
        <pc:chgData name="Qu, Chengyi" userId="9f02c3db-5b00-4063-9ad4-7cdd84fdd2bb" providerId="ADAL" clId="{6F1D1FE0-D476-4CC6-873D-C56ADE79F0A6}" dt="2024-03-06T21:26:06.086" v="0" actId="47"/>
        <pc:sldMkLst>
          <pc:docMk/>
          <pc:sldMk cId="259734074" sldId="409"/>
        </pc:sldMkLst>
      </pc:sldChg>
      <pc:sldChg chg="del">
        <pc:chgData name="Qu, Chengyi" userId="9f02c3db-5b00-4063-9ad4-7cdd84fdd2bb" providerId="ADAL" clId="{6F1D1FE0-D476-4CC6-873D-C56ADE79F0A6}" dt="2024-03-06T21:26:06.086" v="0" actId="47"/>
        <pc:sldMkLst>
          <pc:docMk/>
          <pc:sldMk cId="3096335365" sldId="411"/>
        </pc:sldMkLst>
      </pc:sldChg>
      <pc:sldChg chg="del">
        <pc:chgData name="Qu, Chengyi" userId="9f02c3db-5b00-4063-9ad4-7cdd84fdd2bb" providerId="ADAL" clId="{6F1D1FE0-D476-4CC6-873D-C56ADE79F0A6}" dt="2024-03-06T21:26:06.086" v="0" actId="47"/>
        <pc:sldMkLst>
          <pc:docMk/>
          <pc:sldMk cId="874146617" sldId="413"/>
        </pc:sldMkLst>
      </pc:sldChg>
      <pc:sldChg chg="del">
        <pc:chgData name="Qu, Chengyi" userId="9f02c3db-5b00-4063-9ad4-7cdd84fdd2bb" providerId="ADAL" clId="{6F1D1FE0-D476-4CC6-873D-C56ADE79F0A6}" dt="2024-03-06T21:26:06.086" v="0" actId="47"/>
        <pc:sldMkLst>
          <pc:docMk/>
          <pc:sldMk cId="680690281" sldId="420"/>
        </pc:sldMkLst>
      </pc:sldChg>
      <pc:sldChg chg="del">
        <pc:chgData name="Qu, Chengyi" userId="9f02c3db-5b00-4063-9ad4-7cdd84fdd2bb" providerId="ADAL" clId="{6F1D1FE0-D476-4CC6-873D-C56ADE79F0A6}" dt="2024-03-06T21:26:06.086" v="0" actId="47"/>
        <pc:sldMkLst>
          <pc:docMk/>
          <pc:sldMk cId="2559417828" sldId="421"/>
        </pc:sldMkLst>
      </pc:sldChg>
      <pc:sldChg chg="del">
        <pc:chgData name="Qu, Chengyi" userId="9f02c3db-5b00-4063-9ad4-7cdd84fdd2bb" providerId="ADAL" clId="{6F1D1FE0-D476-4CC6-873D-C56ADE79F0A6}" dt="2024-03-06T21:26:06.086" v="0" actId="47"/>
        <pc:sldMkLst>
          <pc:docMk/>
          <pc:sldMk cId="3816176851" sldId="433"/>
        </pc:sldMkLst>
      </pc:sldChg>
      <pc:sldChg chg="del">
        <pc:chgData name="Qu, Chengyi" userId="9f02c3db-5b00-4063-9ad4-7cdd84fdd2bb" providerId="ADAL" clId="{6F1D1FE0-D476-4CC6-873D-C56ADE79F0A6}" dt="2024-03-06T21:26:06.086" v="0" actId="47"/>
        <pc:sldMkLst>
          <pc:docMk/>
          <pc:sldMk cId="1364292571" sldId="434"/>
        </pc:sldMkLst>
      </pc:sldChg>
      <pc:sldChg chg="del">
        <pc:chgData name="Qu, Chengyi" userId="9f02c3db-5b00-4063-9ad4-7cdd84fdd2bb" providerId="ADAL" clId="{6F1D1FE0-D476-4CC6-873D-C56ADE79F0A6}" dt="2024-03-06T21:26:06.086" v="0" actId="47"/>
        <pc:sldMkLst>
          <pc:docMk/>
          <pc:sldMk cId="2735504479" sldId="435"/>
        </pc:sldMkLst>
      </pc:sldChg>
      <pc:sldChg chg="del">
        <pc:chgData name="Qu, Chengyi" userId="9f02c3db-5b00-4063-9ad4-7cdd84fdd2bb" providerId="ADAL" clId="{6F1D1FE0-D476-4CC6-873D-C56ADE79F0A6}" dt="2024-03-06T21:26:06.086" v="0" actId="47"/>
        <pc:sldMkLst>
          <pc:docMk/>
          <pc:sldMk cId="1250773627" sldId="436"/>
        </pc:sldMkLst>
      </pc:sldChg>
      <pc:sldChg chg="del">
        <pc:chgData name="Qu, Chengyi" userId="9f02c3db-5b00-4063-9ad4-7cdd84fdd2bb" providerId="ADAL" clId="{6F1D1FE0-D476-4CC6-873D-C56ADE79F0A6}" dt="2024-03-06T21:26:06.086" v="0" actId="47"/>
        <pc:sldMkLst>
          <pc:docMk/>
          <pc:sldMk cId="763282045" sldId="437"/>
        </pc:sldMkLst>
      </pc:sldChg>
      <pc:sldChg chg="modSp add del mod">
        <pc:chgData name="Qu, Chengyi" userId="9f02c3db-5b00-4063-9ad4-7cdd84fdd2bb" providerId="ADAL" clId="{6F1D1FE0-D476-4CC6-873D-C56ADE79F0A6}" dt="2024-03-06T21:26:40.460" v="6"/>
        <pc:sldMkLst>
          <pc:docMk/>
          <pc:sldMk cId="2696752954" sldId="439"/>
        </pc:sldMkLst>
      </pc:sldChg>
      <pc:sldChg chg="add del">
        <pc:chgData name="Qu, Chengyi" userId="9f02c3db-5b00-4063-9ad4-7cdd84fdd2bb" providerId="ADAL" clId="{6F1D1FE0-D476-4CC6-873D-C56ADE79F0A6}" dt="2024-03-06T21:26:40.460" v="6"/>
        <pc:sldMkLst>
          <pc:docMk/>
          <pc:sldMk cId="219181333" sldId="440"/>
        </pc:sldMkLst>
      </pc:sldChg>
      <pc:sldChg chg="add del">
        <pc:chgData name="Qu, Chengyi" userId="9f02c3db-5b00-4063-9ad4-7cdd84fdd2bb" providerId="ADAL" clId="{6F1D1FE0-D476-4CC6-873D-C56ADE79F0A6}" dt="2024-03-07T00:56:48.409" v="18"/>
        <pc:sldMkLst>
          <pc:docMk/>
          <pc:sldMk cId="1047491812" sldId="572"/>
        </pc:sldMkLst>
      </pc:sldChg>
      <pc:sldChg chg="add del">
        <pc:chgData name="Qu, Chengyi" userId="9f02c3db-5b00-4063-9ad4-7cdd84fdd2bb" providerId="ADAL" clId="{6F1D1FE0-D476-4CC6-873D-C56ADE79F0A6}" dt="2024-03-07T00:56:48.409" v="18"/>
        <pc:sldMkLst>
          <pc:docMk/>
          <pc:sldMk cId="4025829710" sldId="573"/>
        </pc:sldMkLst>
      </pc:sldChg>
      <pc:sldChg chg="delSp modSp mod">
        <pc:chgData name="Qu, Chengyi" userId="9f02c3db-5b00-4063-9ad4-7cdd84fdd2bb" providerId="ADAL" clId="{6F1D1FE0-D476-4CC6-873D-C56ADE79F0A6}" dt="2024-03-06T21:30:04.137" v="8" actId="1076"/>
        <pc:sldMkLst>
          <pc:docMk/>
          <pc:sldMk cId="2428011347" sldId="663"/>
        </pc:sldMkLst>
      </pc:sldChg>
      <pc:sldChg chg="delSp modSp mod">
        <pc:chgData name="Qu, Chengyi" userId="9f02c3db-5b00-4063-9ad4-7cdd84fdd2bb" providerId="ADAL" clId="{6F1D1FE0-D476-4CC6-873D-C56ADE79F0A6}" dt="2024-03-06T21:35:48.301" v="12" actId="478"/>
        <pc:sldMkLst>
          <pc:docMk/>
          <pc:sldMk cId="849817288" sldId="665"/>
        </pc:sldMkLst>
      </pc:sldChg>
      <pc:sldChg chg="del">
        <pc:chgData name="Qu, Chengyi" userId="9f02c3db-5b00-4063-9ad4-7cdd84fdd2bb" providerId="ADAL" clId="{6F1D1FE0-D476-4CC6-873D-C56ADE79F0A6}" dt="2024-03-06T21:37:24.903" v="13" actId="47"/>
        <pc:sldMkLst>
          <pc:docMk/>
          <pc:sldMk cId="1445420896" sldId="845"/>
        </pc:sldMkLst>
      </pc:sldChg>
      <pc:sldChg chg="del">
        <pc:chgData name="Qu, Chengyi" userId="9f02c3db-5b00-4063-9ad4-7cdd84fdd2bb" providerId="ADAL" clId="{6F1D1FE0-D476-4CC6-873D-C56ADE79F0A6}" dt="2024-03-06T21:38:22.052" v="14" actId="47"/>
        <pc:sldMkLst>
          <pc:docMk/>
          <pc:sldMk cId="2325735048" sldId="846"/>
        </pc:sldMkLst>
      </pc:sldChg>
      <pc:sldChg chg="add del">
        <pc:chgData name="Qu, Chengyi" userId="9f02c3db-5b00-4063-9ad4-7cdd84fdd2bb" providerId="ADAL" clId="{6F1D1FE0-D476-4CC6-873D-C56ADE79F0A6}" dt="2024-03-07T00:56:48.409" v="18"/>
        <pc:sldMkLst>
          <pc:docMk/>
          <pc:sldMk cId="3652284740" sldId="861"/>
        </pc:sldMkLst>
      </pc:sldChg>
      <pc:sldChg chg="add del">
        <pc:chgData name="Qu, Chengyi" userId="9f02c3db-5b00-4063-9ad4-7cdd84fdd2bb" providerId="ADAL" clId="{6F1D1FE0-D476-4CC6-873D-C56ADE79F0A6}" dt="2024-03-07T00:56:48.409" v="18"/>
        <pc:sldMkLst>
          <pc:docMk/>
          <pc:sldMk cId="3414359615" sldId="862"/>
        </pc:sldMkLst>
      </pc:sldChg>
      <pc:sldChg chg="add del">
        <pc:chgData name="Qu, Chengyi" userId="9f02c3db-5b00-4063-9ad4-7cdd84fdd2bb" providerId="ADAL" clId="{6F1D1FE0-D476-4CC6-873D-C56ADE79F0A6}" dt="2024-03-07T00:56:48.409" v="18"/>
        <pc:sldMkLst>
          <pc:docMk/>
          <pc:sldMk cId="1002862040" sldId="863"/>
        </pc:sldMkLst>
      </pc:sldChg>
      <pc:sldChg chg="add del">
        <pc:chgData name="Qu, Chengyi" userId="9f02c3db-5b00-4063-9ad4-7cdd84fdd2bb" providerId="ADAL" clId="{6F1D1FE0-D476-4CC6-873D-C56ADE79F0A6}" dt="2024-03-07T00:56:48.409" v="18"/>
        <pc:sldMkLst>
          <pc:docMk/>
          <pc:sldMk cId="4084295632" sldId="865"/>
        </pc:sldMkLst>
      </pc:sldChg>
      <pc:sldChg chg="add del">
        <pc:chgData name="Qu, Chengyi" userId="9f02c3db-5b00-4063-9ad4-7cdd84fdd2bb" providerId="ADAL" clId="{6F1D1FE0-D476-4CC6-873D-C56ADE79F0A6}" dt="2024-03-07T00:56:48.409" v="18"/>
        <pc:sldMkLst>
          <pc:docMk/>
          <pc:sldMk cId="300905524" sldId="866"/>
        </pc:sldMkLst>
      </pc:sldChg>
      <pc:sldChg chg="add del">
        <pc:chgData name="Qu, Chengyi" userId="9f02c3db-5b00-4063-9ad4-7cdd84fdd2bb" providerId="ADAL" clId="{6F1D1FE0-D476-4CC6-873D-C56ADE79F0A6}" dt="2024-03-07T00:56:48.409" v="18"/>
        <pc:sldMkLst>
          <pc:docMk/>
          <pc:sldMk cId="3303353081" sldId="867"/>
        </pc:sldMkLst>
      </pc:sldChg>
      <pc:sldChg chg="del">
        <pc:chgData name="Qu, Chengyi" userId="9f02c3db-5b00-4063-9ad4-7cdd84fdd2bb" providerId="ADAL" clId="{6F1D1FE0-D476-4CC6-873D-C56ADE79F0A6}" dt="2024-03-06T21:26:06.086" v="0" actId="47"/>
        <pc:sldMkLst>
          <pc:docMk/>
          <pc:sldMk cId="4038715374" sldId="1255"/>
        </pc:sldMkLst>
      </pc:sldChg>
      <pc:sldChg chg="del">
        <pc:chgData name="Qu, Chengyi" userId="9f02c3db-5b00-4063-9ad4-7cdd84fdd2bb" providerId="ADAL" clId="{6F1D1FE0-D476-4CC6-873D-C56ADE79F0A6}" dt="2024-03-06T21:26:06.086" v="0" actId="47"/>
        <pc:sldMkLst>
          <pc:docMk/>
          <pc:sldMk cId="239755599" sldId="1256"/>
        </pc:sldMkLst>
      </pc:sldChg>
      <pc:sldChg chg="del">
        <pc:chgData name="Qu, Chengyi" userId="9f02c3db-5b00-4063-9ad4-7cdd84fdd2bb" providerId="ADAL" clId="{6F1D1FE0-D476-4CC6-873D-C56ADE79F0A6}" dt="2024-03-06T21:26:06.086" v="0" actId="47"/>
        <pc:sldMkLst>
          <pc:docMk/>
          <pc:sldMk cId="919834031" sldId="1258"/>
        </pc:sldMkLst>
      </pc:sldChg>
      <pc:sldChg chg="modSp add mod">
        <pc:chgData name="Qu, Chengyi" userId="9f02c3db-5b00-4063-9ad4-7cdd84fdd2bb" providerId="ADAL" clId="{6F1D1FE0-D476-4CC6-873D-C56ADE79F0A6}" dt="2024-03-06T21:26:26.257" v="2" actId="207"/>
        <pc:sldMkLst>
          <pc:docMk/>
          <pc:sldMk cId="3353738195" sldId="1258"/>
        </pc:sldMkLst>
      </pc:sldChg>
      <pc:sldChg chg="del">
        <pc:chgData name="Qu, Chengyi" userId="9f02c3db-5b00-4063-9ad4-7cdd84fdd2bb" providerId="ADAL" clId="{6F1D1FE0-D476-4CC6-873D-C56ADE79F0A6}" dt="2024-03-06T21:26:06.086" v="0" actId="47"/>
        <pc:sldMkLst>
          <pc:docMk/>
          <pc:sldMk cId="2632825530" sldId="1259"/>
        </pc:sldMkLst>
      </pc:sldChg>
      <pc:sldChg chg="modSp add mod">
        <pc:chgData name="Qu, Chengyi" userId="9f02c3db-5b00-4063-9ad4-7cdd84fdd2bb" providerId="ADAL" clId="{6F1D1FE0-D476-4CC6-873D-C56ADE79F0A6}" dt="2024-03-07T00:56:04.333" v="16" actId="207"/>
        <pc:sldMkLst>
          <pc:docMk/>
          <pc:sldMk cId="3912618860" sldId="1259"/>
        </pc:sldMkLst>
      </pc:sldChg>
      <pc:sldChg chg="del">
        <pc:chgData name="Qu, Chengyi" userId="9f02c3db-5b00-4063-9ad4-7cdd84fdd2bb" providerId="ADAL" clId="{6F1D1FE0-D476-4CC6-873D-C56ADE79F0A6}" dt="2024-03-06T21:26:06.086" v="0" actId="47"/>
        <pc:sldMkLst>
          <pc:docMk/>
          <pc:sldMk cId="3745870871" sldId="1260"/>
        </pc:sldMkLst>
      </pc:sldChg>
      <pc:sldMasterChg chg="del delSldLayout">
        <pc:chgData name="Qu, Chengyi" userId="9f02c3db-5b00-4063-9ad4-7cdd84fdd2bb" providerId="ADAL" clId="{6F1D1FE0-D476-4CC6-873D-C56ADE79F0A6}" dt="2024-03-06T21:26:06.086" v="0" actId="47"/>
        <pc:sldMasterMkLst>
          <pc:docMk/>
          <pc:sldMasterMk cId="816407230" sldId="2147483667"/>
        </pc:sldMasterMkLst>
        <pc:sldLayoutChg chg="del">
          <pc:chgData name="Qu, Chengyi" userId="9f02c3db-5b00-4063-9ad4-7cdd84fdd2bb" providerId="ADAL" clId="{6F1D1FE0-D476-4CC6-873D-C56ADE79F0A6}" dt="2024-03-06T21:26:06.086" v="0" actId="47"/>
          <pc:sldLayoutMkLst>
            <pc:docMk/>
            <pc:sldMasterMk cId="816407230" sldId="2147483667"/>
            <pc:sldLayoutMk cId="1478954547" sldId="2147483668"/>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2802328541" sldId="2147483669"/>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825140372" sldId="2147483670"/>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4177523922" sldId="2147483671"/>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771864" sldId="2147483672"/>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2710111665" sldId="2147483673"/>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3944089362" sldId="2147483674"/>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1166321837" sldId="2147483675"/>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1062298521" sldId="2147483676"/>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3792717422" sldId="2147483677"/>
          </pc:sldLayoutMkLst>
        </pc:sldLayoutChg>
        <pc:sldLayoutChg chg="del">
          <pc:chgData name="Qu, Chengyi" userId="9f02c3db-5b00-4063-9ad4-7cdd84fdd2bb" providerId="ADAL" clId="{6F1D1FE0-D476-4CC6-873D-C56ADE79F0A6}" dt="2024-03-06T21:26:06.086" v="0" actId="47"/>
          <pc:sldLayoutMkLst>
            <pc:docMk/>
            <pc:sldMasterMk cId="816407230" sldId="2147483667"/>
            <pc:sldLayoutMk cId="764764108" sldId="2147483678"/>
          </pc:sldLayoutMkLst>
        </pc:sldLayoutChg>
      </pc:sldMasterChg>
      <pc:sldMasterChg chg="del delSldLayout">
        <pc:chgData name="Qu, Chengyi" userId="9f02c3db-5b00-4063-9ad4-7cdd84fdd2bb" providerId="ADAL" clId="{6F1D1FE0-D476-4CC6-873D-C56ADE79F0A6}" dt="2024-03-06T21:26:06.086" v="0" actId="47"/>
        <pc:sldMasterMkLst>
          <pc:docMk/>
          <pc:sldMasterMk cId="285659993" sldId="2147483679"/>
        </pc:sldMasterMkLst>
        <pc:sldLayoutChg chg="del">
          <pc:chgData name="Qu, Chengyi" userId="9f02c3db-5b00-4063-9ad4-7cdd84fdd2bb" providerId="ADAL" clId="{6F1D1FE0-D476-4CC6-873D-C56ADE79F0A6}" dt="2024-03-06T21:26:06.086" v="0" actId="47"/>
          <pc:sldLayoutMkLst>
            <pc:docMk/>
            <pc:sldMasterMk cId="285659993" sldId="2147483679"/>
            <pc:sldLayoutMk cId="2842456320" sldId="2147483680"/>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1457017757" sldId="2147483681"/>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2086968319" sldId="2147483682"/>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1708509305" sldId="2147483683"/>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497337308" sldId="2147483684"/>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770178683" sldId="2147483685"/>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3911091063" sldId="2147483686"/>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1094673248" sldId="2147483687"/>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2206353706" sldId="2147483688"/>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2570034858" sldId="2147483689"/>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3766516897" sldId="2147483690"/>
          </pc:sldLayoutMkLst>
        </pc:sldLayoutChg>
        <pc:sldLayoutChg chg="del">
          <pc:chgData name="Qu, Chengyi" userId="9f02c3db-5b00-4063-9ad4-7cdd84fdd2bb" providerId="ADAL" clId="{6F1D1FE0-D476-4CC6-873D-C56ADE79F0A6}" dt="2024-03-06T21:26:06.086" v="0" actId="47"/>
          <pc:sldLayoutMkLst>
            <pc:docMk/>
            <pc:sldMasterMk cId="285659993" sldId="2147483679"/>
            <pc:sldLayoutMk cId="827356254" sldId="2147483691"/>
          </pc:sldLayoutMkLst>
        </pc:sldLayoutChg>
      </pc:sldMasterChg>
      <pc:sldMasterChg chg="del delSldLayout">
        <pc:chgData name="Qu, Chengyi" userId="9f02c3db-5b00-4063-9ad4-7cdd84fdd2bb" providerId="ADAL" clId="{6F1D1FE0-D476-4CC6-873D-C56ADE79F0A6}" dt="2024-03-06T21:26:06.086" v="0" actId="47"/>
        <pc:sldMasterMkLst>
          <pc:docMk/>
          <pc:sldMasterMk cId="739236253" sldId="2147483692"/>
        </pc:sldMasterMkLst>
        <pc:sldLayoutChg chg="del">
          <pc:chgData name="Qu, Chengyi" userId="9f02c3db-5b00-4063-9ad4-7cdd84fdd2bb" providerId="ADAL" clId="{6F1D1FE0-D476-4CC6-873D-C56ADE79F0A6}" dt="2024-03-06T21:26:06.086" v="0" actId="47"/>
          <pc:sldLayoutMkLst>
            <pc:docMk/>
            <pc:sldMasterMk cId="739236253" sldId="2147483692"/>
            <pc:sldLayoutMk cId="3916218876" sldId="2147483693"/>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3568439253" sldId="2147483694"/>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331496385" sldId="2147483695"/>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974694476" sldId="2147483696"/>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1112934890" sldId="2147483697"/>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1250321267" sldId="2147483698"/>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2355138482" sldId="2147483699"/>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1310252774" sldId="2147483700"/>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4246126308" sldId="2147483701"/>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3007040105" sldId="2147483702"/>
          </pc:sldLayoutMkLst>
        </pc:sldLayoutChg>
        <pc:sldLayoutChg chg="del">
          <pc:chgData name="Qu, Chengyi" userId="9f02c3db-5b00-4063-9ad4-7cdd84fdd2bb" providerId="ADAL" clId="{6F1D1FE0-D476-4CC6-873D-C56ADE79F0A6}" dt="2024-03-06T21:26:06.086" v="0" actId="47"/>
          <pc:sldLayoutMkLst>
            <pc:docMk/>
            <pc:sldMasterMk cId="739236253" sldId="2147483692"/>
            <pc:sldLayoutMk cId="775594334" sldId="2147483703"/>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ldChg>
      <pc:sldChg chg="modSp add mod">
        <pc:chgData name="Qu, Chengyi" userId="9f02c3db-5b00-4063-9ad4-7cdd84fdd2bb" providerId="ADAL" clId="{1F24A312-CE90-46DA-8B2A-8596C84ACAA4}" dt="2024-01-28T02:52:48.210" v="258" actId="2710"/>
        <pc:sldMkLst>
          <pc:docMk/>
          <pc:sldMk cId="2434809446" sldId="1258"/>
        </pc:sldMkLst>
      </pc:sldChg>
      <pc:sldChg chg="modSp add mod">
        <pc:chgData name="Qu, Chengyi" userId="9f02c3db-5b00-4063-9ad4-7cdd84fdd2bb" providerId="ADAL" clId="{1F24A312-CE90-46DA-8B2A-8596C84ACAA4}" dt="2024-01-28T02:53:05.701" v="260" actId="207"/>
        <pc:sldMkLst>
          <pc:docMk/>
          <pc:sldMk cId="2914323500" sldId="1259"/>
        </pc:sldMkLst>
      </pc:sldChg>
      <pc:sldChg chg="modSp add mod">
        <pc:chgData name="Qu, Chengyi" userId="9f02c3db-5b00-4063-9ad4-7cdd84fdd2bb" providerId="ADAL" clId="{1F24A312-CE90-46DA-8B2A-8596C84ACAA4}" dt="2024-01-28T02:53:44.994" v="264" actId="207"/>
        <pc:sldMkLst>
          <pc:docMk/>
          <pc:sldMk cId="1876543634" sldId="1260"/>
        </pc:sldMkLst>
      </pc:sldChg>
      <pc:sldChg chg="modSp add mod">
        <pc:chgData name="Qu, Chengyi" userId="9f02c3db-5b00-4063-9ad4-7cdd84fdd2bb" providerId="ADAL" clId="{1F24A312-CE90-46DA-8B2A-8596C84ACAA4}" dt="2024-01-28T03:32:49.253" v="314" actId="207"/>
        <pc:sldMkLst>
          <pc:docMk/>
          <pc:sldMk cId="2325914770" sldId="1261"/>
        </pc:sldMkLst>
      </pc:sldChg>
      <pc:sldChg chg="modSp add mod">
        <pc:chgData name="Qu, Chengyi" userId="9f02c3db-5b00-4063-9ad4-7cdd84fdd2bb" providerId="ADAL" clId="{1F24A312-CE90-46DA-8B2A-8596C84ACAA4}" dt="2024-01-28T03:15:48.889" v="268" actId="113"/>
        <pc:sldMkLst>
          <pc:docMk/>
          <pc:sldMk cId="2651535271" sldId="1262"/>
        </pc:sldMkLst>
      </pc:sldChg>
      <pc:sldChg chg="modSp new mod">
        <pc:chgData name="Qu, Chengyi" userId="9f02c3db-5b00-4063-9ad4-7cdd84fdd2bb" providerId="ADAL" clId="{1F24A312-CE90-46DA-8B2A-8596C84ACAA4}" dt="2024-01-28T03:17:18.461" v="289" actId="20577"/>
        <pc:sldMkLst>
          <pc:docMk/>
          <pc:sldMk cId="3767743320" sldId="1263"/>
        </pc:sldMkLst>
      </pc:sldChg>
      <pc:sldChg chg="modSp new mod ord">
        <pc:chgData name="Qu, Chengyi" userId="9f02c3db-5b00-4063-9ad4-7cdd84fdd2bb" providerId="ADAL" clId="{1F24A312-CE90-46DA-8B2A-8596C84ACAA4}" dt="2024-01-28T03:37:09.258" v="339" actId="20577"/>
        <pc:sldMkLst>
          <pc:docMk/>
          <pc:sldMk cId="327016494" sldId="1264"/>
        </pc:sldMkLst>
      </pc:sldChg>
      <pc:sldChg chg="modSp add mod">
        <pc:chgData name="Qu, Chengyi" userId="9f02c3db-5b00-4063-9ad4-7cdd84fdd2bb" providerId="ADAL" clId="{1F24A312-CE90-46DA-8B2A-8596C84ACAA4}" dt="2024-01-28T03:33:14.604" v="317" actId="207"/>
        <pc:sldMkLst>
          <pc:docMk/>
          <pc:sldMk cId="3507344199" sldId="1265"/>
        </pc:sldMkLst>
      </pc:sldChg>
      <pc:sldChg chg="modSp add mod">
        <pc:chgData name="Qu, Chengyi" userId="9f02c3db-5b00-4063-9ad4-7cdd84fdd2bb" providerId="ADAL" clId="{1F24A312-CE90-46DA-8B2A-8596C84ACAA4}" dt="2024-01-28T03:33:05.562" v="316" actId="207"/>
        <pc:sldMkLst>
          <pc:docMk/>
          <pc:sldMk cId="1835531626" sldId="1266"/>
        </pc:sldMkLst>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ldChg>
      <pc:sldChg chg="addSp delSp modSp add mod">
        <pc:chgData name="Qu, Chengyi" userId="9f02c3db-5b00-4063-9ad4-7cdd84fdd2bb" providerId="ADAL" clId="{1F24A312-CE90-46DA-8B2A-8596C84ACAA4}" dt="2024-01-28T03:42:09.247" v="354" actId="20577"/>
        <pc:sldMkLst>
          <pc:docMk/>
          <pc:sldMk cId="730941134" sldId="1268"/>
        </pc:sldMkLst>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A560A83B-B716-47FE-B9F6-0C2976A5826E}"/>
    <pc:docChg chg="undo custSel addSld delSld modSld delMainMaster">
      <pc:chgData name="Qu, Chengyi" userId="9f02c3db-5b00-4063-9ad4-7cdd84fdd2bb" providerId="ADAL" clId="{A560A83B-B716-47FE-B9F6-0C2976A5826E}" dt="2024-02-13T21:59:31.444" v="213" actId="207"/>
      <pc:docMkLst>
        <pc:docMk/>
      </pc:docMkLst>
      <pc:sldChg chg="add del">
        <pc:chgData name="Qu, Chengyi" userId="9f02c3db-5b00-4063-9ad4-7cdd84fdd2bb" providerId="ADAL" clId="{A560A83B-B716-47FE-B9F6-0C2976A5826E}" dt="2024-02-13T21:59:16.874" v="212"/>
        <pc:sldMkLst>
          <pc:docMk/>
          <pc:sldMk cId="0" sldId="256"/>
        </pc:sldMkLst>
      </pc:sldChg>
      <pc:sldChg chg="modSp mod">
        <pc:chgData name="Qu, Chengyi" userId="9f02c3db-5b00-4063-9ad4-7cdd84fdd2bb" providerId="ADAL" clId="{A560A83B-B716-47FE-B9F6-0C2976A5826E}" dt="2024-02-13T20:02:11.587" v="52" actId="20577"/>
        <pc:sldMkLst>
          <pc:docMk/>
          <pc:sldMk cId="553553694" sldId="258"/>
        </pc:sldMkLst>
      </pc:sldChg>
      <pc:sldChg chg="addSp delSp modSp add del mod">
        <pc:chgData name="Qu, Chengyi" userId="9f02c3db-5b00-4063-9ad4-7cdd84fdd2bb" providerId="ADAL" clId="{A560A83B-B716-47FE-B9F6-0C2976A5826E}" dt="2024-02-13T21:48:38.350" v="124" actId="47"/>
        <pc:sldMkLst>
          <pc:docMk/>
          <pc:sldMk cId="0" sldId="259"/>
        </pc:sldMkLst>
      </pc:sldChg>
      <pc:sldChg chg="addSp delSp modSp add mod modNotes">
        <pc:chgData name="Qu, Chengyi" userId="9f02c3db-5b00-4063-9ad4-7cdd84fdd2bb" providerId="ADAL" clId="{A560A83B-B716-47FE-B9F6-0C2976A5826E}" dt="2024-02-13T21:49:11.785" v="133" actId="1076"/>
        <pc:sldMkLst>
          <pc:docMk/>
          <pc:sldMk cId="0" sldId="260"/>
        </pc:sldMkLst>
      </pc:sldChg>
      <pc:sldChg chg="modSp add del modNotes">
        <pc:chgData name="Qu, Chengyi" userId="9f02c3db-5b00-4063-9ad4-7cdd84fdd2bb" providerId="ADAL" clId="{A560A83B-B716-47FE-B9F6-0C2976A5826E}" dt="2024-02-13T21:49:41.185" v="135"/>
        <pc:sldMkLst>
          <pc:docMk/>
          <pc:sldMk cId="0" sldId="262"/>
        </pc:sldMkLst>
      </pc:sldChg>
      <pc:sldChg chg="modSp add del modNotes">
        <pc:chgData name="Qu, Chengyi" userId="9f02c3db-5b00-4063-9ad4-7cdd84fdd2bb" providerId="ADAL" clId="{A560A83B-B716-47FE-B9F6-0C2976A5826E}" dt="2024-02-13T21:49:41.185" v="135"/>
        <pc:sldMkLst>
          <pc:docMk/>
          <pc:sldMk cId="0" sldId="263"/>
        </pc:sldMkLst>
      </pc:sldChg>
      <pc:sldChg chg="add del">
        <pc:chgData name="Qu, Chengyi" userId="9f02c3db-5b00-4063-9ad4-7cdd84fdd2bb" providerId="ADAL" clId="{A560A83B-B716-47FE-B9F6-0C2976A5826E}" dt="2024-02-13T20:03:07.226" v="67" actId="47"/>
        <pc:sldMkLst>
          <pc:docMk/>
          <pc:sldMk cId="4211329205" sldId="269"/>
        </pc:sldMkLst>
      </pc:sldChg>
      <pc:sldChg chg="modSp add mod">
        <pc:chgData name="Qu, Chengyi" userId="9f02c3db-5b00-4063-9ad4-7cdd84fdd2bb" providerId="ADAL" clId="{A560A83B-B716-47FE-B9F6-0C2976A5826E}" dt="2024-02-13T21:51:03.124" v="179" actId="20577"/>
        <pc:sldMkLst>
          <pc:docMk/>
          <pc:sldMk cId="0" sldId="271"/>
        </pc:sldMkLst>
      </pc:sldChg>
      <pc:sldChg chg="modSp add del mod">
        <pc:chgData name="Qu, Chengyi" userId="9f02c3db-5b00-4063-9ad4-7cdd84fdd2bb" providerId="ADAL" clId="{A560A83B-B716-47FE-B9F6-0C2976A5826E}" dt="2024-02-13T21:51:28.838" v="208" actId="20577"/>
        <pc:sldMkLst>
          <pc:docMk/>
          <pc:sldMk cId="0" sldId="272"/>
        </pc:sldMkLst>
      </pc:sldChg>
      <pc:sldChg chg="del">
        <pc:chgData name="Qu, Chengyi" userId="9f02c3db-5b00-4063-9ad4-7cdd84fdd2bb" providerId="ADAL" clId="{A560A83B-B716-47FE-B9F6-0C2976A5826E}" dt="2024-02-13T21:05:07.936" v="76" actId="47"/>
        <pc:sldMkLst>
          <pc:docMk/>
          <pc:sldMk cId="929726551" sldId="376"/>
        </pc:sldMkLst>
      </pc:sldChg>
      <pc:sldChg chg="modSp add del mod">
        <pc:chgData name="Qu, Chengyi" userId="9f02c3db-5b00-4063-9ad4-7cdd84fdd2bb" providerId="ADAL" clId="{A560A83B-B716-47FE-B9F6-0C2976A5826E}" dt="2024-02-13T20:03:32.607" v="75"/>
        <pc:sldMkLst>
          <pc:docMk/>
          <pc:sldMk cId="874442202" sldId="378"/>
        </pc:sldMkLst>
      </pc:sldChg>
      <pc:sldChg chg="modSp add del">
        <pc:chgData name="Qu, Chengyi" userId="9f02c3db-5b00-4063-9ad4-7cdd84fdd2bb" providerId="ADAL" clId="{A560A83B-B716-47FE-B9F6-0C2976A5826E}" dt="2024-02-13T20:03:32.607" v="75"/>
        <pc:sldMkLst>
          <pc:docMk/>
          <pc:sldMk cId="401799665" sldId="385"/>
        </pc:sldMkLst>
      </pc:sldChg>
      <pc:sldChg chg="add del">
        <pc:chgData name="Qu, Chengyi" userId="9f02c3db-5b00-4063-9ad4-7cdd84fdd2bb" providerId="ADAL" clId="{A560A83B-B716-47FE-B9F6-0C2976A5826E}" dt="2024-02-13T20:03:32.607" v="75"/>
        <pc:sldMkLst>
          <pc:docMk/>
          <pc:sldMk cId="259734074" sldId="409"/>
        </pc:sldMkLst>
      </pc:sldChg>
      <pc:sldChg chg="add del">
        <pc:chgData name="Qu, Chengyi" userId="9f02c3db-5b00-4063-9ad4-7cdd84fdd2bb" providerId="ADAL" clId="{A560A83B-B716-47FE-B9F6-0C2976A5826E}" dt="2024-02-13T20:03:32.607" v="75"/>
        <pc:sldMkLst>
          <pc:docMk/>
          <pc:sldMk cId="3096335365" sldId="411"/>
        </pc:sldMkLst>
      </pc:sldChg>
      <pc:sldChg chg="add del">
        <pc:chgData name="Qu, Chengyi" userId="9f02c3db-5b00-4063-9ad4-7cdd84fdd2bb" providerId="ADAL" clId="{A560A83B-B716-47FE-B9F6-0C2976A5826E}" dt="2024-02-13T20:03:32.607" v="75"/>
        <pc:sldMkLst>
          <pc:docMk/>
          <pc:sldMk cId="874146617" sldId="413"/>
        </pc:sldMkLst>
      </pc:sldChg>
      <pc:sldChg chg="del">
        <pc:chgData name="Qu, Chengyi" userId="9f02c3db-5b00-4063-9ad4-7cdd84fdd2bb" providerId="ADAL" clId="{A560A83B-B716-47FE-B9F6-0C2976A5826E}" dt="2024-02-13T21:05:07.936" v="76" actId="47"/>
        <pc:sldMkLst>
          <pc:docMk/>
          <pc:sldMk cId="3447973014" sldId="415"/>
        </pc:sldMkLst>
      </pc:sldChg>
      <pc:sldChg chg="modSp mod">
        <pc:chgData name="Qu, Chengyi" userId="9f02c3db-5b00-4063-9ad4-7cdd84fdd2bb" providerId="ADAL" clId="{A560A83B-B716-47FE-B9F6-0C2976A5826E}" dt="2024-02-13T21:08:55.126" v="79"/>
        <pc:sldMkLst>
          <pc:docMk/>
          <pc:sldMk cId="680690281" sldId="420"/>
        </pc:sldMkLst>
      </pc:sldChg>
      <pc:sldChg chg="modSp mod">
        <pc:chgData name="Qu, Chengyi" userId="9f02c3db-5b00-4063-9ad4-7cdd84fdd2bb" providerId="ADAL" clId="{A560A83B-B716-47FE-B9F6-0C2976A5826E}" dt="2024-02-13T21:08:58.104" v="81"/>
        <pc:sldMkLst>
          <pc:docMk/>
          <pc:sldMk cId="2559417828" sldId="421"/>
        </pc:sldMkLst>
      </pc:sldChg>
      <pc:sldChg chg="add">
        <pc:chgData name="Qu, Chengyi" userId="9f02c3db-5b00-4063-9ad4-7cdd84fdd2bb" providerId="ADAL" clId="{A560A83B-B716-47FE-B9F6-0C2976A5826E}" dt="2024-02-13T21:08:26.839" v="77"/>
        <pc:sldMkLst>
          <pc:docMk/>
          <pc:sldMk cId="3816176851" sldId="433"/>
        </pc:sldMkLst>
      </pc:sldChg>
      <pc:sldChg chg="add">
        <pc:chgData name="Qu, Chengyi" userId="9f02c3db-5b00-4063-9ad4-7cdd84fdd2bb" providerId="ADAL" clId="{A560A83B-B716-47FE-B9F6-0C2976A5826E}" dt="2024-02-13T21:08:26.839" v="77"/>
        <pc:sldMkLst>
          <pc:docMk/>
          <pc:sldMk cId="1364292571" sldId="434"/>
        </pc:sldMkLst>
      </pc:sldChg>
      <pc:sldChg chg="add">
        <pc:chgData name="Qu, Chengyi" userId="9f02c3db-5b00-4063-9ad4-7cdd84fdd2bb" providerId="ADAL" clId="{A560A83B-B716-47FE-B9F6-0C2976A5826E}" dt="2024-02-13T21:08:26.839" v="77"/>
        <pc:sldMkLst>
          <pc:docMk/>
          <pc:sldMk cId="2735504479" sldId="435"/>
        </pc:sldMkLst>
      </pc:sldChg>
      <pc:sldChg chg="add">
        <pc:chgData name="Qu, Chengyi" userId="9f02c3db-5b00-4063-9ad4-7cdd84fdd2bb" providerId="ADAL" clId="{A560A83B-B716-47FE-B9F6-0C2976A5826E}" dt="2024-02-13T21:08:26.839" v="77"/>
        <pc:sldMkLst>
          <pc:docMk/>
          <pc:sldMk cId="1250773627" sldId="436"/>
        </pc:sldMkLst>
      </pc:sldChg>
      <pc:sldChg chg="add">
        <pc:chgData name="Qu, Chengyi" userId="9f02c3db-5b00-4063-9ad4-7cdd84fdd2bb" providerId="ADAL" clId="{A560A83B-B716-47FE-B9F6-0C2976A5826E}" dt="2024-02-13T21:08:26.839" v="77"/>
        <pc:sldMkLst>
          <pc:docMk/>
          <pc:sldMk cId="763282045" sldId="437"/>
        </pc:sldMkLst>
      </pc:sldChg>
      <pc:sldChg chg="del">
        <pc:chgData name="Qu, Chengyi" userId="9f02c3db-5b00-4063-9ad4-7cdd84fdd2bb" providerId="ADAL" clId="{A560A83B-B716-47FE-B9F6-0C2976A5826E}" dt="2024-02-13T20:01:54.618" v="0" actId="47"/>
        <pc:sldMkLst>
          <pc:docMk/>
          <pc:sldMk cId="1927004406" sldId="633"/>
        </pc:sldMkLst>
      </pc:sldChg>
      <pc:sldChg chg="del">
        <pc:chgData name="Qu, Chengyi" userId="9f02c3db-5b00-4063-9ad4-7cdd84fdd2bb" providerId="ADAL" clId="{A560A83B-B716-47FE-B9F6-0C2976A5826E}" dt="2024-02-13T20:01:54.618" v="0" actId="47"/>
        <pc:sldMkLst>
          <pc:docMk/>
          <pc:sldMk cId="3327658120" sldId="634"/>
        </pc:sldMkLst>
      </pc:sldChg>
      <pc:sldChg chg="del">
        <pc:chgData name="Qu, Chengyi" userId="9f02c3db-5b00-4063-9ad4-7cdd84fdd2bb" providerId="ADAL" clId="{A560A83B-B716-47FE-B9F6-0C2976A5826E}" dt="2024-02-13T20:01:54.618" v="0" actId="47"/>
        <pc:sldMkLst>
          <pc:docMk/>
          <pc:sldMk cId="2072688855" sldId="635"/>
        </pc:sldMkLst>
      </pc:sldChg>
      <pc:sldChg chg="del">
        <pc:chgData name="Qu, Chengyi" userId="9f02c3db-5b00-4063-9ad4-7cdd84fdd2bb" providerId="ADAL" clId="{A560A83B-B716-47FE-B9F6-0C2976A5826E}" dt="2024-02-13T20:01:54.618" v="0" actId="47"/>
        <pc:sldMkLst>
          <pc:docMk/>
          <pc:sldMk cId="1581542834" sldId="636"/>
        </pc:sldMkLst>
      </pc:sldChg>
      <pc:sldChg chg="del">
        <pc:chgData name="Qu, Chengyi" userId="9f02c3db-5b00-4063-9ad4-7cdd84fdd2bb" providerId="ADAL" clId="{A560A83B-B716-47FE-B9F6-0C2976A5826E}" dt="2024-02-13T20:01:54.618" v="0" actId="47"/>
        <pc:sldMkLst>
          <pc:docMk/>
          <pc:sldMk cId="3334244613" sldId="637"/>
        </pc:sldMkLst>
      </pc:sldChg>
      <pc:sldChg chg="del">
        <pc:chgData name="Qu, Chengyi" userId="9f02c3db-5b00-4063-9ad4-7cdd84fdd2bb" providerId="ADAL" clId="{A560A83B-B716-47FE-B9F6-0C2976A5826E}" dt="2024-02-13T20:01:54.618" v="0" actId="47"/>
        <pc:sldMkLst>
          <pc:docMk/>
          <pc:sldMk cId="2570886114" sldId="638"/>
        </pc:sldMkLst>
      </pc:sldChg>
      <pc:sldChg chg="del">
        <pc:chgData name="Qu, Chengyi" userId="9f02c3db-5b00-4063-9ad4-7cdd84fdd2bb" providerId="ADAL" clId="{A560A83B-B716-47FE-B9F6-0C2976A5826E}" dt="2024-02-13T20:01:54.618" v="0" actId="47"/>
        <pc:sldMkLst>
          <pc:docMk/>
          <pc:sldMk cId="1039379895" sldId="639"/>
        </pc:sldMkLst>
      </pc:sldChg>
      <pc:sldChg chg="del">
        <pc:chgData name="Qu, Chengyi" userId="9f02c3db-5b00-4063-9ad4-7cdd84fdd2bb" providerId="ADAL" clId="{A560A83B-B716-47FE-B9F6-0C2976A5826E}" dt="2024-02-13T20:01:54.618" v="0" actId="47"/>
        <pc:sldMkLst>
          <pc:docMk/>
          <pc:sldMk cId="1913390666" sldId="640"/>
        </pc:sldMkLst>
      </pc:sldChg>
      <pc:sldChg chg="del">
        <pc:chgData name="Qu, Chengyi" userId="9f02c3db-5b00-4063-9ad4-7cdd84fdd2bb" providerId="ADAL" clId="{A560A83B-B716-47FE-B9F6-0C2976A5826E}" dt="2024-02-13T20:01:54.618" v="0" actId="47"/>
        <pc:sldMkLst>
          <pc:docMk/>
          <pc:sldMk cId="3742767098" sldId="641"/>
        </pc:sldMkLst>
      </pc:sldChg>
      <pc:sldChg chg="del">
        <pc:chgData name="Qu, Chengyi" userId="9f02c3db-5b00-4063-9ad4-7cdd84fdd2bb" providerId="ADAL" clId="{A560A83B-B716-47FE-B9F6-0C2976A5826E}" dt="2024-02-13T20:01:54.618" v="0" actId="47"/>
        <pc:sldMkLst>
          <pc:docMk/>
          <pc:sldMk cId="1210879731" sldId="643"/>
        </pc:sldMkLst>
      </pc:sldChg>
      <pc:sldChg chg="del">
        <pc:chgData name="Qu, Chengyi" userId="9f02c3db-5b00-4063-9ad4-7cdd84fdd2bb" providerId="ADAL" clId="{A560A83B-B716-47FE-B9F6-0C2976A5826E}" dt="2024-02-13T20:01:54.618" v="0" actId="47"/>
        <pc:sldMkLst>
          <pc:docMk/>
          <pc:sldMk cId="3403893922" sldId="644"/>
        </pc:sldMkLst>
      </pc:sldChg>
      <pc:sldChg chg="del">
        <pc:chgData name="Qu, Chengyi" userId="9f02c3db-5b00-4063-9ad4-7cdd84fdd2bb" providerId="ADAL" clId="{A560A83B-B716-47FE-B9F6-0C2976A5826E}" dt="2024-02-13T20:01:54.618" v="0" actId="47"/>
        <pc:sldMkLst>
          <pc:docMk/>
          <pc:sldMk cId="1668754033" sldId="645"/>
        </pc:sldMkLst>
      </pc:sldChg>
      <pc:sldChg chg="del">
        <pc:chgData name="Qu, Chengyi" userId="9f02c3db-5b00-4063-9ad4-7cdd84fdd2bb" providerId="ADAL" clId="{A560A83B-B716-47FE-B9F6-0C2976A5826E}" dt="2024-02-13T20:01:54.618" v="0" actId="47"/>
        <pc:sldMkLst>
          <pc:docMk/>
          <pc:sldMk cId="1881150535" sldId="646"/>
        </pc:sldMkLst>
      </pc:sldChg>
      <pc:sldChg chg="del">
        <pc:chgData name="Qu, Chengyi" userId="9f02c3db-5b00-4063-9ad4-7cdd84fdd2bb" providerId="ADAL" clId="{A560A83B-B716-47FE-B9F6-0C2976A5826E}" dt="2024-02-13T20:01:54.618" v="0" actId="47"/>
        <pc:sldMkLst>
          <pc:docMk/>
          <pc:sldMk cId="456788748" sldId="672"/>
        </pc:sldMkLst>
      </pc:sldChg>
      <pc:sldChg chg="del">
        <pc:chgData name="Qu, Chengyi" userId="9f02c3db-5b00-4063-9ad4-7cdd84fdd2bb" providerId="ADAL" clId="{A560A83B-B716-47FE-B9F6-0C2976A5826E}" dt="2024-02-13T20:01:54.618" v="0" actId="47"/>
        <pc:sldMkLst>
          <pc:docMk/>
          <pc:sldMk cId="96406873" sldId="673"/>
        </pc:sldMkLst>
      </pc:sldChg>
      <pc:sldChg chg="del">
        <pc:chgData name="Qu, Chengyi" userId="9f02c3db-5b00-4063-9ad4-7cdd84fdd2bb" providerId="ADAL" clId="{A560A83B-B716-47FE-B9F6-0C2976A5826E}" dt="2024-02-13T20:01:54.618" v="0" actId="47"/>
        <pc:sldMkLst>
          <pc:docMk/>
          <pc:sldMk cId="4154517867" sldId="674"/>
        </pc:sldMkLst>
      </pc:sldChg>
      <pc:sldChg chg="del">
        <pc:chgData name="Qu, Chengyi" userId="9f02c3db-5b00-4063-9ad4-7cdd84fdd2bb" providerId="ADAL" clId="{A560A83B-B716-47FE-B9F6-0C2976A5826E}" dt="2024-02-13T20:01:54.618" v="0" actId="47"/>
        <pc:sldMkLst>
          <pc:docMk/>
          <pc:sldMk cId="3333933496" sldId="675"/>
        </pc:sldMkLst>
      </pc:sldChg>
      <pc:sldChg chg="del">
        <pc:chgData name="Qu, Chengyi" userId="9f02c3db-5b00-4063-9ad4-7cdd84fdd2bb" providerId="ADAL" clId="{A560A83B-B716-47FE-B9F6-0C2976A5826E}" dt="2024-02-13T20:01:54.618" v="0" actId="47"/>
        <pc:sldMkLst>
          <pc:docMk/>
          <pc:sldMk cId="715274724" sldId="676"/>
        </pc:sldMkLst>
      </pc:sldChg>
      <pc:sldChg chg="del">
        <pc:chgData name="Qu, Chengyi" userId="9f02c3db-5b00-4063-9ad4-7cdd84fdd2bb" providerId="ADAL" clId="{A560A83B-B716-47FE-B9F6-0C2976A5826E}" dt="2024-02-13T20:01:54.618" v="0" actId="47"/>
        <pc:sldMkLst>
          <pc:docMk/>
          <pc:sldMk cId="257868271" sldId="677"/>
        </pc:sldMkLst>
      </pc:sldChg>
      <pc:sldChg chg="del">
        <pc:chgData name="Qu, Chengyi" userId="9f02c3db-5b00-4063-9ad4-7cdd84fdd2bb" providerId="ADAL" clId="{A560A83B-B716-47FE-B9F6-0C2976A5826E}" dt="2024-02-13T20:01:54.618" v="0" actId="47"/>
        <pc:sldMkLst>
          <pc:docMk/>
          <pc:sldMk cId="3746342220" sldId="678"/>
        </pc:sldMkLst>
      </pc:sldChg>
      <pc:sldChg chg="del">
        <pc:chgData name="Qu, Chengyi" userId="9f02c3db-5b00-4063-9ad4-7cdd84fdd2bb" providerId="ADAL" clId="{A560A83B-B716-47FE-B9F6-0C2976A5826E}" dt="2024-02-13T20:01:54.618" v="0" actId="47"/>
        <pc:sldMkLst>
          <pc:docMk/>
          <pc:sldMk cId="3589473169" sldId="679"/>
        </pc:sldMkLst>
      </pc:sldChg>
      <pc:sldChg chg="del">
        <pc:chgData name="Qu, Chengyi" userId="9f02c3db-5b00-4063-9ad4-7cdd84fdd2bb" providerId="ADAL" clId="{A560A83B-B716-47FE-B9F6-0C2976A5826E}" dt="2024-02-13T20:01:54.618" v="0" actId="47"/>
        <pc:sldMkLst>
          <pc:docMk/>
          <pc:sldMk cId="3560384563" sldId="680"/>
        </pc:sldMkLst>
      </pc:sldChg>
      <pc:sldChg chg="del">
        <pc:chgData name="Qu, Chengyi" userId="9f02c3db-5b00-4063-9ad4-7cdd84fdd2bb" providerId="ADAL" clId="{A560A83B-B716-47FE-B9F6-0C2976A5826E}" dt="2024-02-13T20:01:54.618" v="0" actId="47"/>
        <pc:sldMkLst>
          <pc:docMk/>
          <pc:sldMk cId="2417826034" sldId="681"/>
        </pc:sldMkLst>
      </pc:sldChg>
      <pc:sldChg chg="del">
        <pc:chgData name="Qu, Chengyi" userId="9f02c3db-5b00-4063-9ad4-7cdd84fdd2bb" providerId="ADAL" clId="{A560A83B-B716-47FE-B9F6-0C2976A5826E}" dt="2024-02-13T20:01:54.618" v="0" actId="47"/>
        <pc:sldMkLst>
          <pc:docMk/>
          <pc:sldMk cId="1487987344" sldId="682"/>
        </pc:sldMkLst>
      </pc:sldChg>
      <pc:sldChg chg="del">
        <pc:chgData name="Qu, Chengyi" userId="9f02c3db-5b00-4063-9ad4-7cdd84fdd2bb" providerId="ADAL" clId="{A560A83B-B716-47FE-B9F6-0C2976A5826E}" dt="2024-02-13T20:01:54.618" v="0" actId="47"/>
        <pc:sldMkLst>
          <pc:docMk/>
          <pc:sldMk cId="2453424196" sldId="683"/>
        </pc:sldMkLst>
      </pc:sldChg>
      <pc:sldChg chg="del">
        <pc:chgData name="Qu, Chengyi" userId="9f02c3db-5b00-4063-9ad4-7cdd84fdd2bb" providerId="ADAL" clId="{A560A83B-B716-47FE-B9F6-0C2976A5826E}" dt="2024-02-13T20:01:54.618" v="0" actId="47"/>
        <pc:sldMkLst>
          <pc:docMk/>
          <pc:sldMk cId="2152457748" sldId="684"/>
        </pc:sldMkLst>
      </pc:sldChg>
      <pc:sldChg chg="del">
        <pc:chgData name="Qu, Chengyi" userId="9f02c3db-5b00-4063-9ad4-7cdd84fdd2bb" providerId="ADAL" clId="{A560A83B-B716-47FE-B9F6-0C2976A5826E}" dt="2024-02-13T20:01:54.618" v="0" actId="47"/>
        <pc:sldMkLst>
          <pc:docMk/>
          <pc:sldMk cId="2108412039" sldId="685"/>
        </pc:sldMkLst>
      </pc:sldChg>
      <pc:sldChg chg="del">
        <pc:chgData name="Qu, Chengyi" userId="9f02c3db-5b00-4063-9ad4-7cdd84fdd2bb" providerId="ADAL" clId="{A560A83B-B716-47FE-B9F6-0C2976A5826E}" dt="2024-02-13T20:01:54.618" v="0" actId="47"/>
        <pc:sldMkLst>
          <pc:docMk/>
          <pc:sldMk cId="3783357540" sldId="686"/>
        </pc:sldMkLst>
      </pc:sldChg>
      <pc:sldChg chg="del">
        <pc:chgData name="Qu, Chengyi" userId="9f02c3db-5b00-4063-9ad4-7cdd84fdd2bb" providerId="ADAL" clId="{A560A83B-B716-47FE-B9F6-0C2976A5826E}" dt="2024-02-13T20:01:54.618" v="0" actId="47"/>
        <pc:sldMkLst>
          <pc:docMk/>
          <pc:sldMk cId="1311487720" sldId="687"/>
        </pc:sldMkLst>
      </pc:sldChg>
      <pc:sldChg chg="del">
        <pc:chgData name="Qu, Chengyi" userId="9f02c3db-5b00-4063-9ad4-7cdd84fdd2bb" providerId="ADAL" clId="{A560A83B-B716-47FE-B9F6-0C2976A5826E}" dt="2024-02-13T20:01:54.618" v="0" actId="47"/>
        <pc:sldMkLst>
          <pc:docMk/>
          <pc:sldMk cId="1498789726" sldId="688"/>
        </pc:sldMkLst>
      </pc:sldChg>
      <pc:sldChg chg="del">
        <pc:chgData name="Qu, Chengyi" userId="9f02c3db-5b00-4063-9ad4-7cdd84fdd2bb" providerId="ADAL" clId="{A560A83B-B716-47FE-B9F6-0C2976A5826E}" dt="2024-02-13T20:01:54.618" v="0" actId="47"/>
        <pc:sldMkLst>
          <pc:docMk/>
          <pc:sldMk cId="777063748" sldId="689"/>
        </pc:sldMkLst>
      </pc:sldChg>
      <pc:sldChg chg="del">
        <pc:chgData name="Qu, Chengyi" userId="9f02c3db-5b00-4063-9ad4-7cdd84fdd2bb" providerId="ADAL" clId="{A560A83B-B716-47FE-B9F6-0C2976A5826E}" dt="2024-02-13T20:01:54.618" v="0" actId="47"/>
        <pc:sldMkLst>
          <pc:docMk/>
          <pc:sldMk cId="1989709339" sldId="693"/>
        </pc:sldMkLst>
      </pc:sldChg>
      <pc:sldChg chg="del">
        <pc:chgData name="Qu, Chengyi" userId="9f02c3db-5b00-4063-9ad4-7cdd84fdd2bb" providerId="ADAL" clId="{A560A83B-B716-47FE-B9F6-0C2976A5826E}" dt="2024-02-13T20:01:54.618" v="0" actId="47"/>
        <pc:sldMkLst>
          <pc:docMk/>
          <pc:sldMk cId="1913387589" sldId="694"/>
        </pc:sldMkLst>
      </pc:sldChg>
      <pc:sldChg chg="del">
        <pc:chgData name="Qu, Chengyi" userId="9f02c3db-5b00-4063-9ad4-7cdd84fdd2bb" providerId="ADAL" clId="{A560A83B-B716-47FE-B9F6-0C2976A5826E}" dt="2024-02-13T20:01:54.618" v="0" actId="47"/>
        <pc:sldMkLst>
          <pc:docMk/>
          <pc:sldMk cId="3744046807" sldId="695"/>
        </pc:sldMkLst>
      </pc:sldChg>
      <pc:sldChg chg="addSp modSp new mod">
        <pc:chgData name="Qu, Chengyi" userId="9f02c3db-5b00-4063-9ad4-7cdd84fdd2bb" providerId="ADAL" clId="{A560A83B-B716-47FE-B9F6-0C2976A5826E}" dt="2024-02-13T20:03:03.158" v="66" actId="14100"/>
        <pc:sldMkLst>
          <pc:docMk/>
          <pc:sldMk cId="2120514358" sldId="1257"/>
        </pc:sldMkLst>
      </pc:sldChg>
      <pc:sldChg chg="modSp add mod">
        <pc:chgData name="Qu, Chengyi" userId="9f02c3db-5b00-4063-9ad4-7cdd84fdd2bb" providerId="ADAL" clId="{A560A83B-B716-47FE-B9F6-0C2976A5826E}" dt="2024-02-13T20:03:22.023" v="71" actId="207"/>
        <pc:sldMkLst>
          <pc:docMk/>
          <pc:sldMk cId="919834031" sldId="1258"/>
        </pc:sldMkLst>
      </pc:sldChg>
      <pc:sldChg chg="addSp delSp modSp new mod">
        <pc:chgData name="Qu, Chengyi" userId="9f02c3db-5b00-4063-9ad4-7cdd84fdd2bb" providerId="ADAL" clId="{A560A83B-B716-47FE-B9F6-0C2976A5826E}" dt="2024-02-13T21:48:56.305" v="128" actId="207"/>
        <pc:sldMkLst>
          <pc:docMk/>
          <pc:sldMk cId="2632825530" sldId="1259"/>
        </pc:sldMkLst>
      </pc:sldChg>
      <pc:sldChg chg="modSp add mod">
        <pc:chgData name="Qu, Chengyi" userId="9f02c3db-5b00-4063-9ad4-7cdd84fdd2bb" providerId="ADAL" clId="{A560A83B-B716-47FE-B9F6-0C2976A5826E}" dt="2024-02-13T21:59:31.444" v="213" actId="207"/>
        <pc:sldMkLst>
          <pc:docMk/>
          <pc:sldMk cId="3745870871" sldId="1260"/>
        </pc:sldMkLst>
      </pc:sldChg>
      <pc:sldChg chg="del">
        <pc:chgData name="Qu, Chengyi" userId="9f02c3db-5b00-4063-9ad4-7cdd84fdd2bb" providerId="ADAL" clId="{A560A83B-B716-47FE-B9F6-0C2976A5826E}" dt="2024-02-13T20:01:54.618" v="0" actId="47"/>
        <pc:sldMkLst>
          <pc:docMk/>
          <pc:sldMk cId="3507344199" sldId="1265"/>
        </pc:sldMkLst>
      </pc:sldChg>
      <pc:sldChg chg="del">
        <pc:chgData name="Qu, Chengyi" userId="9f02c3db-5b00-4063-9ad4-7cdd84fdd2bb" providerId="ADAL" clId="{A560A83B-B716-47FE-B9F6-0C2976A5826E}" dt="2024-02-13T20:01:54.618" v="0" actId="47"/>
        <pc:sldMkLst>
          <pc:docMk/>
          <pc:sldMk cId="3209912214" sldId="1266"/>
        </pc:sldMkLst>
      </pc:sldChg>
      <pc:sldMasterChg chg="delSldLayout">
        <pc:chgData name="Qu, Chengyi" userId="9f02c3db-5b00-4063-9ad4-7cdd84fdd2bb" providerId="ADAL" clId="{A560A83B-B716-47FE-B9F6-0C2976A5826E}" dt="2024-02-13T21:48:38.350" v="124" actId="47"/>
        <pc:sldMasterMkLst>
          <pc:docMk/>
          <pc:sldMasterMk cId="816407230" sldId="2147483667"/>
        </pc:sldMasterMkLst>
        <pc:sldLayoutChg chg="del">
          <pc:chgData name="Qu, Chengyi" userId="9f02c3db-5b00-4063-9ad4-7cdd84fdd2bb" providerId="ADAL" clId="{A560A83B-B716-47FE-B9F6-0C2976A5826E}" dt="2024-02-13T21:48:38.350" v="124" actId="47"/>
          <pc:sldLayoutMkLst>
            <pc:docMk/>
            <pc:sldMasterMk cId="816407230" sldId="2147483667"/>
            <pc:sldLayoutMk cId="744208517" sldId="2147483679"/>
          </pc:sldLayoutMkLst>
        </pc:sldLayoutChg>
      </pc:sldMasterChg>
      <pc:sldMasterChg chg="del delSldLayout">
        <pc:chgData name="Qu, Chengyi" userId="9f02c3db-5b00-4063-9ad4-7cdd84fdd2bb" providerId="ADAL" clId="{A560A83B-B716-47FE-B9F6-0C2976A5826E}" dt="2024-02-13T20:01:54.618" v="0" actId="47"/>
        <pc:sldMasterMkLst>
          <pc:docMk/>
          <pc:sldMasterMk cId="1475865050" sldId="2147483667"/>
        </pc:sldMasterMkLst>
        <pc:sldLayoutChg chg="del">
          <pc:chgData name="Qu, Chengyi" userId="9f02c3db-5b00-4063-9ad4-7cdd84fdd2bb" providerId="ADAL" clId="{A560A83B-B716-47FE-B9F6-0C2976A5826E}" dt="2024-02-13T20:01:54.618" v="0" actId="47"/>
          <pc:sldLayoutMkLst>
            <pc:docMk/>
            <pc:sldMasterMk cId="1475865050" sldId="2147483667"/>
            <pc:sldLayoutMk cId="2444572401" sldId="214748366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940105053" sldId="214748366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453374937" sldId="2147483670"/>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854693899" sldId="2147483671"/>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30994955" sldId="2147483672"/>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91632936" sldId="2147483673"/>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613750241" sldId="2147483674"/>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002359994" sldId="2147483675"/>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9564113" sldId="2147483676"/>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01862995" sldId="2147483677"/>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346948971" sldId="214748367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1329931" sldId="214748367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793314298" sldId="2147483680"/>
          </pc:sldLayoutMkLst>
        </pc:sldLayoutChg>
      </pc:sldMasterChg>
      <pc:sldMasterChg chg="del delSldLayout">
        <pc:chgData name="Qu, Chengyi" userId="9f02c3db-5b00-4063-9ad4-7cdd84fdd2bb" providerId="ADAL" clId="{A560A83B-B716-47FE-B9F6-0C2976A5826E}" dt="2024-02-13T20:03:07.226" v="67" actId="47"/>
        <pc:sldMasterMkLst>
          <pc:docMk/>
          <pc:sldMasterMk cId="1567201961" sldId="2147483667"/>
        </pc:sldMasterMkLst>
        <pc:sldLayoutChg chg="del">
          <pc:chgData name="Qu, Chengyi" userId="9f02c3db-5b00-4063-9ad4-7cdd84fdd2bb" providerId="ADAL" clId="{A560A83B-B716-47FE-B9F6-0C2976A5826E}" dt="2024-02-13T20:03:07.226" v="67" actId="47"/>
          <pc:sldLayoutMkLst>
            <pc:docMk/>
            <pc:sldMasterMk cId="1567201961" sldId="2147483667"/>
            <pc:sldLayoutMk cId="2673062084" sldId="2147483668"/>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38622289" sldId="2147483669"/>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346471507" sldId="2147483670"/>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21656378" sldId="2147483671"/>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146002619" sldId="2147483672"/>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4140492032" sldId="2147483673"/>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40570319" sldId="2147483674"/>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896675004" sldId="2147483675"/>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809519200" sldId="2147483676"/>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988825617" sldId="2147483677"/>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932843405" sldId="2147483678"/>
          </pc:sldLayoutMkLst>
        </pc:sldLayoutChg>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ldChg>
      <pc:sldChg chg="modSp add del mod">
        <pc:chgData name="Qu, Chengyi" userId="9f02c3db-5b00-4063-9ad4-7cdd84fdd2bb" providerId="ADAL" clId="{B8A68927-8F0D-4FCF-A9AA-7717E2476521}" dt="2024-02-04T20:27:02.848" v="13"/>
        <pc:sldMkLst>
          <pc:docMk/>
          <pc:sldMk cId="1419336903" sldId="382"/>
        </pc:sldMkLst>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3507344199" sldId="1265"/>
        </pc:sldMkLst>
      </pc:sldChg>
      <pc:sldChg chg="modSp add del">
        <pc:chgData name="Qu, Chengyi" userId="9f02c3db-5b00-4063-9ad4-7cdd84fdd2bb" providerId="ADAL" clId="{71EBC684-37BE-40AE-943F-85B359DFBCAD}" dt="2024-01-09T16:38:21.366" v="389" actId="20577"/>
        <pc:sldMkLst>
          <pc:docMk/>
          <pc:sldMk cId="1835531626"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397B8C19-8C06-4BDE-A892-FDAC9BE24FA4}"/>
    <pc:docChg chg="undo custSel addSld delSld modSld delMainMaster">
      <pc:chgData name="Qu, Chengyi" userId="9f02c3db-5b00-4063-9ad4-7cdd84fdd2bb" providerId="ADAL" clId="{397B8C19-8C06-4BDE-A892-FDAC9BE24FA4}" dt="2024-02-12T02:06:05.828" v="155" actId="207"/>
      <pc:docMkLst>
        <pc:docMk/>
      </pc:docMkLst>
      <pc:sldChg chg="del">
        <pc:chgData name="Qu, Chengyi" userId="9f02c3db-5b00-4063-9ad4-7cdd84fdd2bb" providerId="ADAL" clId="{397B8C19-8C06-4BDE-A892-FDAC9BE24FA4}" dt="2024-02-11T21:50:24.593" v="3" actId="47"/>
        <pc:sldMkLst>
          <pc:docMk/>
          <pc:sldMk cId="1672428454" sldId="260"/>
        </pc:sldMkLst>
      </pc:sldChg>
      <pc:sldChg chg="del">
        <pc:chgData name="Qu, Chengyi" userId="9f02c3db-5b00-4063-9ad4-7cdd84fdd2bb" providerId="ADAL" clId="{397B8C19-8C06-4BDE-A892-FDAC9BE24FA4}" dt="2024-02-11T21:50:24.593" v="3" actId="47"/>
        <pc:sldMkLst>
          <pc:docMk/>
          <pc:sldMk cId="3926442091" sldId="278"/>
        </pc:sldMkLst>
      </pc:sldChg>
      <pc:sldChg chg="del">
        <pc:chgData name="Qu, Chengyi" userId="9f02c3db-5b00-4063-9ad4-7cdd84fdd2bb" providerId="ADAL" clId="{397B8C19-8C06-4BDE-A892-FDAC9BE24FA4}" dt="2024-02-11T21:50:24.593" v="3" actId="47"/>
        <pc:sldMkLst>
          <pc:docMk/>
          <pc:sldMk cId="31746736" sldId="392"/>
        </pc:sldMkLst>
      </pc:sldChg>
      <pc:sldChg chg="del">
        <pc:chgData name="Qu, Chengyi" userId="9f02c3db-5b00-4063-9ad4-7cdd84fdd2bb" providerId="ADAL" clId="{397B8C19-8C06-4BDE-A892-FDAC9BE24FA4}" dt="2024-02-11T21:50:24.593" v="3" actId="47"/>
        <pc:sldMkLst>
          <pc:docMk/>
          <pc:sldMk cId="3184566003" sldId="393"/>
        </pc:sldMkLst>
      </pc:sldChg>
      <pc:sldChg chg="del">
        <pc:chgData name="Qu, Chengyi" userId="9f02c3db-5b00-4063-9ad4-7cdd84fdd2bb" providerId="ADAL" clId="{397B8C19-8C06-4BDE-A892-FDAC9BE24FA4}" dt="2024-02-11T21:50:24.593" v="3" actId="47"/>
        <pc:sldMkLst>
          <pc:docMk/>
          <pc:sldMk cId="1671043101" sldId="394"/>
        </pc:sldMkLst>
      </pc:sldChg>
      <pc:sldChg chg="del">
        <pc:chgData name="Qu, Chengyi" userId="9f02c3db-5b00-4063-9ad4-7cdd84fdd2bb" providerId="ADAL" clId="{397B8C19-8C06-4BDE-A892-FDAC9BE24FA4}" dt="2024-02-11T21:50:24.593" v="3" actId="47"/>
        <pc:sldMkLst>
          <pc:docMk/>
          <pc:sldMk cId="4219989565" sldId="395"/>
        </pc:sldMkLst>
      </pc:sldChg>
      <pc:sldChg chg="del">
        <pc:chgData name="Qu, Chengyi" userId="9f02c3db-5b00-4063-9ad4-7cdd84fdd2bb" providerId="ADAL" clId="{397B8C19-8C06-4BDE-A892-FDAC9BE24FA4}" dt="2024-02-11T21:50:24.593" v="3" actId="47"/>
        <pc:sldMkLst>
          <pc:docMk/>
          <pc:sldMk cId="1790099490" sldId="396"/>
        </pc:sldMkLst>
      </pc:sldChg>
      <pc:sldChg chg="del">
        <pc:chgData name="Qu, Chengyi" userId="9f02c3db-5b00-4063-9ad4-7cdd84fdd2bb" providerId="ADAL" clId="{397B8C19-8C06-4BDE-A892-FDAC9BE24FA4}" dt="2024-02-11T21:50:24.593" v="3" actId="47"/>
        <pc:sldMkLst>
          <pc:docMk/>
          <pc:sldMk cId="3002205896" sldId="398"/>
        </pc:sldMkLst>
      </pc:sldChg>
      <pc:sldChg chg="del">
        <pc:chgData name="Qu, Chengyi" userId="9f02c3db-5b00-4063-9ad4-7cdd84fdd2bb" providerId="ADAL" clId="{397B8C19-8C06-4BDE-A892-FDAC9BE24FA4}" dt="2024-02-11T21:50:24.593" v="3" actId="47"/>
        <pc:sldMkLst>
          <pc:docMk/>
          <pc:sldMk cId="1342671193" sldId="399"/>
        </pc:sldMkLst>
      </pc:sldChg>
      <pc:sldChg chg="del">
        <pc:chgData name="Qu, Chengyi" userId="9f02c3db-5b00-4063-9ad4-7cdd84fdd2bb" providerId="ADAL" clId="{397B8C19-8C06-4BDE-A892-FDAC9BE24FA4}" dt="2024-02-11T21:50:24.593" v="3" actId="47"/>
        <pc:sldMkLst>
          <pc:docMk/>
          <pc:sldMk cId="646371862" sldId="400"/>
        </pc:sldMkLst>
      </pc:sldChg>
      <pc:sldChg chg="del">
        <pc:chgData name="Qu, Chengyi" userId="9f02c3db-5b00-4063-9ad4-7cdd84fdd2bb" providerId="ADAL" clId="{397B8C19-8C06-4BDE-A892-FDAC9BE24FA4}" dt="2024-02-11T21:50:24.593" v="3" actId="47"/>
        <pc:sldMkLst>
          <pc:docMk/>
          <pc:sldMk cId="3946897576" sldId="401"/>
        </pc:sldMkLst>
      </pc:sldChg>
      <pc:sldChg chg="del">
        <pc:chgData name="Qu, Chengyi" userId="9f02c3db-5b00-4063-9ad4-7cdd84fdd2bb" providerId="ADAL" clId="{397B8C19-8C06-4BDE-A892-FDAC9BE24FA4}" dt="2024-02-11T21:50:24.593" v="3" actId="47"/>
        <pc:sldMkLst>
          <pc:docMk/>
          <pc:sldMk cId="3446725777" sldId="418"/>
        </pc:sldMkLst>
      </pc:sldChg>
      <pc:sldChg chg="del">
        <pc:chgData name="Qu, Chengyi" userId="9f02c3db-5b00-4063-9ad4-7cdd84fdd2bb" providerId="ADAL" clId="{397B8C19-8C06-4BDE-A892-FDAC9BE24FA4}" dt="2024-02-11T21:50:24.593" v="3" actId="47"/>
        <pc:sldMkLst>
          <pc:docMk/>
          <pc:sldMk cId="928474287" sldId="419"/>
        </pc:sldMkLst>
      </pc:sldChg>
      <pc:sldChg chg="del">
        <pc:chgData name="Qu, Chengyi" userId="9f02c3db-5b00-4063-9ad4-7cdd84fdd2bb" providerId="ADAL" clId="{397B8C19-8C06-4BDE-A892-FDAC9BE24FA4}" dt="2024-02-11T21:50:24.593" v="3" actId="47"/>
        <pc:sldMkLst>
          <pc:docMk/>
          <pc:sldMk cId="3460760720" sldId="421"/>
        </pc:sldMkLst>
      </pc:sldChg>
      <pc:sldChg chg="del">
        <pc:chgData name="Qu, Chengyi" userId="9f02c3db-5b00-4063-9ad4-7cdd84fdd2bb" providerId="ADAL" clId="{397B8C19-8C06-4BDE-A892-FDAC9BE24FA4}" dt="2024-02-11T21:50:24.593" v="3" actId="47"/>
        <pc:sldMkLst>
          <pc:docMk/>
          <pc:sldMk cId="2216415802" sldId="422"/>
        </pc:sldMkLst>
      </pc:sldChg>
      <pc:sldChg chg="delSp modSp add del mod delAnim">
        <pc:chgData name="Qu, Chengyi" userId="9f02c3db-5b00-4063-9ad4-7cdd84fdd2bb" providerId="ADAL" clId="{397B8C19-8C06-4BDE-A892-FDAC9BE24FA4}" dt="2024-02-11T21:53:37.163" v="13" actId="478"/>
        <pc:sldMkLst>
          <pc:docMk/>
          <pc:sldMk cId="1927004406" sldId="633"/>
        </pc:sldMkLst>
      </pc:sldChg>
      <pc:sldChg chg="modSp add del">
        <pc:chgData name="Qu, Chengyi" userId="9f02c3db-5b00-4063-9ad4-7cdd84fdd2bb" providerId="ADAL" clId="{397B8C19-8C06-4BDE-A892-FDAC9BE24FA4}" dt="2024-02-11T21:51:32.163" v="9"/>
        <pc:sldMkLst>
          <pc:docMk/>
          <pc:sldMk cId="3327658120" sldId="634"/>
        </pc:sldMkLst>
      </pc:sldChg>
      <pc:sldChg chg="modSp add del">
        <pc:chgData name="Qu, Chengyi" userId="9f02c3db-5b00-4063-9ad4-7cdd84fdd2bb" providerId="ADAL" clId="{397B8C19-8C06-4BDE-A892-FDAC9BE24FA4}" dt="2024-02-11T21:51:32.163" v="9"/>
        <pc:sldMkLst>
          <pc:docMk/>
          <pc:sldMk cId="2072688855" sldId="635"/>
        </pc:sldMkLst>
      </pc:sldChg>
      <pc:sldChg chg="modSp add del">
        <pc:chgData name="Qu, Chengyi" userId="9f02c3db-5b00-4063-9ad4-7cdd84fdd2bb" providerId="ADAL" clId="{397B8C19-8C06-4BDE-A892-FDAC9BE24FA4}" dt="2024-02-11T21:51:32.163" v="9"/>
        <pc:sldMkLst>
          <pc:docMk/>
          <pc:sldMk cId="1581542834" sldId="636"/>
        </pc:sldMkLst>
      </pc:sldChg>
      <pc:sldChg chg="modSp add del">
        <pc:chgData name="Qu, Chengyi" userId="9f02c3db-5b00-4063-9ad4-7cdd84fdd2bb" providerId="ADAL" clId="{397B8C19-8C06-4BDE-A892-FDAC9BE24FA4}" dt="2024-02-11T21:51:32.163" v="9"/>
        <pc:sldMkLst>
          <pc:docMk/>
          <pc:sldMk cId="3334244613" sldId="637"/>
        </pc:sldMkLst>
      </pc:sldChg>
      <pc:sldChg chg="add del">
        <pc:chgData name="Qu, Chengyi" userId="9f02c3db-5b00-4063-9ad4-7cdd84fdd2bb" providerId="ADAL" clId="{397B8C19-8C06-4BDE-A892-FDAC9BE24FA4}" dt="2024-02-11T21:51:32.163" v="9"/>
        <pc:sldMkLst>
          <pc:docMk/>
          <pc:sldMk cId="2570886114" sldId="638"/>
        </pc:sldMkLst>
      </pc:sldChg>
      <pc:sldChg chg="add del">
        <pc:chgData name="Qu, Chengyi" userId="9f02c3db-5b00-4063-9ad4-7cdd84fdd2bb" providerId="ADAL" clId="{397B8C19-8C06-4BDE-A892-FDAC9BE24FA4}" dt="2024-02-11T21:51:32.163" v="9"/>
        <pc:sldMkLst>
          <pc:docMk/>
          <pc:sldMk cId="1039379895" sldId="639"/>
        </pc:sldMkLst>
      </pc:sldChg>
      <pc:sldChg chg="add del">
        <pc:chgData name="Qu, Chengyi" userId="9f02c3db-5b00-4063-9ad4-7cdd84fdd2bb" providerId="ADAL" clId="{397B8C19-8C06-4BDE-A892-FDAC9BE24FA4}" dt="2024-02-11T21:51:32.163" v="9"/>
        <pc:sldMkLst>
          <pc:docMk/>
          <pc:sldMk cId="1913390666" sldId="640"/>
        </pc:sldMkLst>
      </pc:sldChg>
      <pc:sldChg chg="addSp modSp add del mod">
        <pc:chgData name="Qu, Chengyi" userId="9f02c3db-5b00-4063-9ad4-7cdd84fdd2bb" providerId="ADAL" clId="{397B8C19-8C06-4BDE-A892-FDAC9BE24FA4}" dt="2024-02-11T22:10:58.364" v="96" actId="20577"/>
        <pc:sldMkLst>
          <pc:docMk/>
          <pc:sldMk cId="3742767098" sldId="641"/>
        </pc:sldMkLst>
      </pc:sldChg>
      <pc:sldChg chg="modSp add del mod">
        <pc:chgData name="Qu, Chengyi" userId="9f02c3db-5b00-4063-9ad4-7cdd84fdd2bb" providerId="ADAL" clId="{397B8C19-8C06-4BDE-A892-FDAC9BE24FA4}" dt="2024-02-11T21:51:32.163" v="9"/>
        <pc:sldMkLst>
          <pc:docMk/>
          <pc:sldMk cId="1210879731" sldId="643"/>
        </pc:sldMkLst>
      </pc:sldChg>
      <pc:sldChg chg="modSp add del mod modNotesTx">
        <pc:chgData name="Qu, Chengyi" userId="9f02c3db-5b00-4063-9ad4-7cdd84fdd2bb" providerId="ADAL" clId="{397B8C19-8C06-4BDE-A892-FDAC9BE24FA4}" dt="2024-02-11T22:29:31.245" v="149"/>
        <pc:sldMkLst>
          <pc:docMk/>
          <pc:sldMk cId="3403893922" sldId="644"/>
        </pc:sldMkLst>
      </pc:sldChg>
      <pc:sldChg chg="add del">
        <pc:chgData name="Qu, Chengyi" userId="9f02c3db-5b00-4063-9ad4-7cdd84fdd2bb" providerId="ADAL" clId="{397B8C19-8C06-4BDE-A892-FDAC9BE24FA4}" dt="2024-02-11T21:51:32.163" v="9"/>
        <pc:sldMkLst>
          <pc:docMk/>
          <pc:sldMk cId="1668754033" sldId="645"/>
        </pc:sldMkLst>
      </pc:sldChg>
      <pc:sldChg chg="add del">
        <pc:chgData name="Qu, Chengyi" userId="9f02c3db-5b00-4063-9ad4-7cdd84fdd2bb" providerId="ADAL" clId="{397B8C19-8C06-4BDE-A892-FDAC9BE24FA4}" dt="2024-02-11T21:51:32.163" v="9"/>
        <pc:sldMkLst>
          <pc:docMk/>
          <pc:sldMk cId="1881150535" sldId="646"/>
        </pc:sldMkLst>
      </pc:sldChg>
      <pc:sldChg chg="add del">
        <pc:chgData name="Qu, Chengyi" userId="9f02c3db-5b00-4063-9ad4-7cdd84fdd2bb" providerId="ADAL" clId="{397B8C19-8C06-4BDE-A892-FDAC9BE24FA4}" dt="2024-02-11T21:52:26.671" v="11"/>
        <pc:sldMkLst>
          <pc:docMk/>
          <pc:sldMk cId="456788748" sldId="672"/>
        </pc:sldMkLst>
      </pc:sldChg>
      <pc:sldChg chg="add del">
        <pc:chgData name="Qu, Chengyi" userId="9f02c3db-5b00-4063-9ad4-7cdd84fdd2bb" providerId="ADAL" clId="{397B8C19-8C06-4BDE-A892-FDAC9BE24FA4}" dt="2024-02-11T21:52:26.671" v="11"/>
        <pc:sldMkLst>
          <pc:docMk/>
          <pc:sldMk cId="96406873" sldId="673"/>
        </pc:sldMkLst>
      </pc:sldChg>
      <pc:sldChg chg="add del">
        <pc:chgData name="Qu, Chengyi" userId="9f02c3db-5b00-4063-9ad4-7cdd84fdd2bb" providerId="ADAL" clId="{397B8C19-8C06-4BDE-A892-FDAC9BE24FA4}" dt="2024-02-11T21:52:26.671" v="11"/>
        <pc:sldMkLst>
          <pc:docMk/>
          <pc:sldMk cId="4154517867" sldId="674"/>
        </pc:sldMkLst>
      </pc:sldChg>
      <pc:sldChg chg="add del">
        <pc:chgData name="Qu, Chengyi" userId="9f02c3db-5b00-4063-9ad4-7cdd84fdd2bb" providerId="ADAL" clId="{397B8C19-8C06-4BDE-A892-FDAC9BE24FA4}" dt="2024-02-11T21:52:26.671" v="11"/>
        <pc:sldMkLst>
          <pc:docMk/>
          <pc:sldMk cId="3333933496" sldId="675"/>
        </pc:sldMkLst>
      </pc:sldChg>
      <pc:sldChg chg="add del">
        <pc:chgData name="Qu, Chengyi" userId="9f02c3db-5b00-4063-9ad4-7cdd84fdd2bb" providerId="ADAL" clId="{397B8C19-8C06-4BDE-A892-FDAC9BE24FA4}" dt="2024-02-11T21:52:26.671" v="11"/>
        <pc:sldMkLst>
          <pc:docMk/>
          <pc:sldMk cId="715274724" sldId="676"/>
        </pc:sldMkLst>
      </pc:sldChg>
      <pc:sldChg chg="add del">
        <pc:chgData name="Qu, Chengyi" userId="9f02c3db-5b00-4063-9ad4-7cdd84fdd2bb" providerId="ADAL" clId="{397B8C19-8C06-4BDE-A892-FDAC9BE24FA4}" dt="2024-02-11T21:52:26.671" v="11"/>
        <pc:sldMkLst>
          <pc:docMk/>
          <pc:sldMk cId="257868271" sldId="677"/>
        </pc:sldMkLst>
      </pc:sldChg>
      <pc:sldChg chg="add del">
        <pc:chgData name="Qu, Chengyi" userId="9f02c3db-5b00-4063-9ad4-7cdd84fdd2bb" providerId="ADAL" clId="{397B8C19-8C06-4BDE-A892-FDAC9BE24FA4}" dt="2024-02-11T21:52:26.671" v="11"/>
        <pc:sldMkLst>
          <pc:docMk/>
          <pc:sldMk cId="3746342220" sldId="678"/>
        </pc:sldMkLst>
      </pc:sldChg>
      <pc:sldChg chg="add del">
        <pc:chgData name="Qu, Chengyi" userId="9f02c3db-5b00-4063-9ad4-7cdd84fdd2bb" providerId="ADAL" clId="{397B8C19-8C06-4BDE-A892-FDAC9BE24FA4}" dt="2024-02-11T21:52:26.671" v="11"/>
        <pc:sldMkLst>
          <pc:docMk/>
          <pc:sldMk cId="3589473169" sldId="679"/>
        </pc:sldMkLst>
      </pc:sldChg>
      <pc:sldChg chg="add del">
        <pc:chgData name="Qu, Chengyi" userId="9f02c3db-5b00-4063-9ad4-7cdd84fdd2bb" providerId="ADAL" clId="{397B8C19-8C06-4BDE-A892-FDAC9BE24FA4}" dt="2024-02-11T21:52:26.671" v="11"/>
        <pc:sldMkLst>
          <pc:docMk/>
          <pc:sldMk cId="3560384563" sldId="680"/>
        </pc:sldMkLst>
      </pc:sldChg>
      <pc:sldChg chg="add del modNotes modNotesTx">
        <pc:chgData name="Qu, Chengyi" userId="9f02c3db-5b00-4063-9ad4-7cdd84fdd2bb" providerId="ADAL" clId="{397B8C19-8C06-4BDE-A892-FDAC9BE24FA4}" dt="2024-02-11T22:38:27.540" v="151"/>
        <pc:sldMkLst>
          <pc:docMk/>
          <pc:sldMk cId="2417826034" sldId="681"/>
        </pc:sldMkLst>
      </pc:sldChg>
      <pc:sldChg chg="add del">
        <pc:chgData name="Qu, Chengyi" userId="9f02c3db-5b00-4063-9ad4-7cdd84fdd2bb" providerId="ADAL" clId="{397B8C19-8C06-4BDE-A892-FDAC9BE24FA4}" dt="2024-02-11T21:52:26.671" v="11"/>
        <pc:sldMkLst>
          <pc:docMk/>
          <pc:sldMk cId="1487987344" sldId="682"/>
        </pc:sldMkLst>
      </pc:sldChg>
      <pc:sldChg chg="add del">
        <pc:chgData name="Qu, Chengyi" userId="9f02c3db-5b00-4063-9ad4-7cdd84fdd2bb" providerId="ADAL" clId="{397B8C19-8C06-4BDE-A892-FDAC9BE24FA4}" dt="2024-02-11T21:52:26.671" v="11"/>
        <pc:sldMkLst>
          <pc:docMk/>
          <pc:sldMk cId="2453424196" sldId="683"/>
        </pc:sldMkLst>
      </pc:sldChg>
      <pc:sldChg chg="add del">
        <pc:chgData name="Qu, Chengyi" userId="9f02c3db-5b00-4063-9ad4-7cdd84fdd2bb" providerId="ADAL" clId="{397B8C19-8C06-4BDE-A892-FDAC9BE24FA4}" dt="2024-02-11T21:52:26.671" v="11"/>
        <pc:sldMkLst>
          <pc:docMk/>
          <pc:sldMk cId="2152457748" sldId="684"/>
        </pc:sldMkLst>
      </pc:sldChg>
      <pc:sldChg chg="add del">
        <pc:chgData name="Qu, Chengyi" userId="9f02c3db-5b00-4063-9ad4-7cdd84fdd2bb" providerId="ADAL" clId="{397B8C19-8C06-4BDE-A892-FDAC9BE24FA4}" dt="2024-02-11T21:52:26.671" v="11"/>
        <pc:sldMkLst>
          <pc:docMk/>
          <pc:sldMk cId="2108412039" sldId="685"/>
        </pc:sldMkLst>
      </pc:sldChg>
      <pc:sldChg chg="add del">
        <pc:chgData name="Qu, Chengyi" userId="9f02c3db-5b00-4063-9ad4-7cdd84fdd2bb" providerId="ADAL" clId="{397B8C19-8C06-4BDE-A892-FDAC9BE24FA4}" dt="2024-02-11T21:52:26.671" v="11"/>
        <pc:sldMkLst>
          <pc:docMk/>
          <pc:sldMk cId="3783357540" sldId="686"/>
        </pc:sldMkLst>
      </pc:sldChg>
      <pc:sldChg chg="add del">
        <pc:chgData name="Qu, Chengyi" userId="9f02c3db-5b00-4063-9ad4-7cdd84fdd2bb" providerId="ADAL" clId="{397B8C19-8C06-4BDE-A892-FDAC9BE24FA4}" dt="2024-02-11T21:52:26.671" v="11"/>
        <pc:sldMkLst>
          <pc:docMk/>
          <pc:sldMk cId="1311487720" sldId="687"/>
        </pc:sldMkLst>
      </pc:sldChg>
      <pc:sldChg chg="add del">
        <pc:chgData name="Qu, Chengyi" userId="9f02c3db-5b00-4063-9ad4-7cdd84fdd2bb" providerId="ADAL" clId="{397B8C19-8C06-4BDE-A892-FDAC9BE24FA4}" dt="2024-02-11T21:52:26.671" v="11"/>
        <pc:sldMkLst>
          <pc:docMk/>
          <pc:sldMk cId="1498789726" sldId="688"/>
        </pc:sldMkLst>
      </pc:sldChg>
      <pc:sldChg chg="add del">
        <pc:chgData name="Qu, Chengyi" userId="9f02c3db-5b00-4063-9ad4-7cdd84fdd2bb" providerId="ADAL" clId="{397B8C19-8C06-4BDE-A892-FDAC9BE24FA4}" dt="2024-02-11T21:52:26.671" v="11"/>
        <pc:sldMkLst>
          <pc:docMk/>
          <pc:sldMk cId="777063748" sldId="689"/>
        </pc:sldMkLst>
      </pc:sldChg>
      <pc:sldChg chg="add del">
        <pc:chgData name="Qu, Chengyi" userId="9f02c3db-5b00-4063-9ad4-7cdd84fdd2bb" providerId="ADAL" clId="{397B8C19-8C06-4BDE-A892-FDAC9BE24FA4}" dt="2024-02-12T00:48:33.795" v="152" actId="47"/>
        <pc:sldMkLst>
          <pc:docMk/>
          <pc:sldMk cId="4116137758" sldId="690"/>
        </pc:sldMkLst>
      </pc:sldChg>
      <pc:sldChg chg="add del">
        <pc:chgData name="Qu, Chengyi" userId="9f02c3db-5b00-4063-9ad4-7cdd84fdd2bb" providerId="ADAL" clId="{397B8C19-8C06-4BDE-A892-FDAC9BE24FA4}" dt="2024-02-12T00:48:33.795" v="152" actId="47"/>
        <pc:sldMkLst>
          <pc:docMk/>
          <pc:sldMk cId="474055754" sldId="691"/>
        </pc:sldMkLst>
      </pc:sldChg>
      <pc:sldChg chg="add del">
        <pc:chgData name="Qu, Chengyi" userId="9f02c3db-5b00-4063-9ad4-7cdd84fdd2bb" providerId="ADAL" clId="{397B8C19-8C06-4BDE-A892-FDAC9BE24FA4}" dt="2024-02-12T00:48:33.795" v="152" actId="47"/>
        <pc:sldMkLst>
          <pc:docMk/>
          <pc:sldMk cId="460341792" sldId="692"/>
        </pc:sldMkLst>
      </pc:sldChg>
      <pc:sldChg chg="add del">
        <pc:chgData name="Qu, Chengyi" userId="9f02c3db-5b00-4063-9ad4-7cdd84fdd2bb" providerId="ADAL" clId="{397B8C19-8C06-4BDE-A892-FDAC9BE24FA4}" dt="2024-02-11T21:52:26.671" v="11"/>
        <pc:sldMkLst>
          <pc:docMk/>
          <pc:sldMk cId="1989709339" sldId="693"/>
        </pc:sldMkLst>
      </pc:sldChg>
      <pc:sldChg chg="add del">
        <pc:chgData name="Qu, Chengyi" userId="9f02c3db-5b00-4063-9ad4-7cdd84fdd2bb" providerId="ADAL" clId="{397B8C19-8C06-4BDE-A892-FDAC9BE24FA4}" dt="2024-02-11T21:52:26.671" v="11"/>
        <pc:sldMkLst>
          <pc:docMk/>
          <pc:sldMk cId="1913387589" sldId="694"/>
        </pc:sldMkLst>
      </pc:sldChg>
      <pc:sldChg chg="add del">
        <pc:chgData name="Qu, Chengyi" userId="9f02c3db-5b00-4063-9ad4-7cdd84fdd2bb" providerId="ADAL" clId="{397B8C19-8C06-4BDE-A892-FDAC9BE24FA4}" dt="2024-02-11T21:52:26.671" v="11"/>
        <pc:sldMkLst>
          <pc:docMk/>
          <pc:sldMk cId="3744046807" sldId="695"/>
        </pc:sldMkLst>
      </pc:sldChg>
      <pc:sldChg chg="add del">
        <pc:chgData name="Qu, Chengyi" userId="9f02c3db-5b00-4063-9ad4-7cdd84fdd2bb" providerId="ADAL" clId="{397B8C19-8C06-4BDE-A892-FDAC9BE24FA4}" dt="2024-02-12T00:48:33.795" v="152" actId="47"/>
        <pc:sldMkLst>
          <pc:docMk/>
          <pc:sldMk cId="2377650407" sldId="696"/>
        </pc:sldMkLst>
      </pc:sldChg>
      <pc:sldChg chg="add del">
        <pc:chgData name="Qu, Chengyi" userId="9f02c3db-5b00-4063-9ad4-7cdd84fdd2bb" providerId="ADAL" clId="{397B8C19-8C06-4BDE-A892-FDAC9BE24FA4}" dt="2024-02-12T00:48:33.795" v="152" actId="47"/>
        <pc:sldMkLst>
          <pc:docMk/>
          <pc:sldMk cId="1774760496" sldId="697"/>
        </pc:sldMkLst>
      </pc:sldChg>
      <pc:sldChg chg="add del">
        <pc:chgData name="Qu, Chengyi" userId="9f02c3db-5b00-4063-9ad4-7cdd84fdd2bb" providerId="ADAL" clId="{397B8C19-8C06-4BDE-A892-FDAC9BE24FA4}" dt="2024-02-11T21:52:36.183" v="12" actId="47"/>
        <pc:sldMkLst>
          <pc:docMk/>
          <pc:sldMk cId="1361360619" sldId="698"/>
        </pc:sldMkLst>
      </pc:sldChg>
      <pc:sldChg chg="del">
        <pc:chgData name="Qu, Chengyi" userId="9f02c3db-5b00-4063-9ad4-7cdd84fdd2bb" providerId="ADAL" clId="{397B8C19-8C06-4BDE-A892-FDAC9BE24FA4}" dt="2024-02-11T21:50:24.593" v="3" actId="47"/>
        <pc:sldMkLst>
          <pc:docMk/>
          <pc:sldMk cId="684431789" sldId="701"/>
        </pc:sldMkLst>
      </pc:sldChg>
      <pc:sldChg chg="del">
        <pc:chgData name="Qu, Chengyi" userId="9f02c3db-5b00-4063-9ad4-7cdd84fdd2bb" providerId="ADAL" clId="{397B8C19-8C06-4BDE-A892-FDAC9BE24FA4}" dt="2024-02-11T21:50:24.593" v="3" actId="47"/>
        <pc:sldMkLst>
          <pc:docMk/>
          <pc:sldMk cId="2889163335" sldId="702"/>
        </pc:sldMkLst>
      </pc:sldChg>
      <pc:sldChg chg="del">
        <pc:chgData name="Qu, Chengyi" userId="9f02c3db-5b00-4063-9ad4-7cdd84fdd2bb" providerId="ADAL" clId="{397B8C19-8C06-4BDE-A892-FDAC9BE24FA4}" dt="2024-02-11T21:50:24.593" v="3" actId="47"/>
        <pc:sldMkLst>
          <pc:docMk/>
          <pc:sldMk cId="3651479284" sldId="703"/>
        </pc:sldMkLst>
      </pc:sldChg>
      <pc:sldChg chg="modSp mod">
        <pc:chgData name="Qu, Chengyi" userId="9f02c3db-5b00-4063-9ad4-7cdd84fdd2bb" providerId="ADAL" clId="{397B8C19-8C06-4BDE-A892-FDAC9BE24FA4}" dt="2024-02-11T21:50:20.772" v="2" actId="207"/>
        <pc:sldMkLst>
          <pc:docMk/>
          <pc:sldMk cId="3507344199" sldId="1265"/>
        </pc:sldMkLst>
      </pc:sldChg>
      <pc:sldChg chg="del">
        <pc:chgData name="Qu, Chengyi" userId="9f02c3db-5b00-4063-9ad4-7cdd84fdd2bb" providerId="ADAL" clId="{397B8C19-8C06-4BDE-A892-FDAC9BE24FA4}" dt="2024-02-11T21:50:24.593" v="3" actId="47"/>
        <pc:sldMkLst>
          <pc:docMk/>
          <pc:sldMk cId="1996591682" sldId="1266"/>
        </pc:sldMkLst>
      </pc:sldChg>
      <pc:sldChg chg="modSp add mod">
        <pc:chgData name="Qu, Chengyi" userId="9f02c3db-5b00-4063-9ad4-7cdd84fdd2bb" providerId="ADAL" clId="{397B8C19-8C06-4BDE-A892-FDAC9BE24FA4}" dt="2024-02-12T02:06:05.828" v="155" actId="207"/>
        <pc:sldMkLst>
          <pc:docMk/>
          <pc:sldMk cId="3209912214" sldId="1266"/>
        </pc:sldMkLst>
      </pc:sldChg>
      <pc:sldChg chg="del">
        <pc:chgData name="Qu, Chengyi" userId="9f02c3db-5b00-4063-9ad4-7cdd84fdd2bb" providerId="ADAL" clId="{397B8C19-8C06-4BDE-A892-FDAC9BE24FA4}" dt="2024-02-11T21:50:24.593" v="3" actId="47"/>
        <pc:sldMkLst>
          <pc:docMk/>
          <pc:sldMk cId="1438909993" sldId="1267"/>
        </pc:sldMkLst>
      </pc:sldChg>
      <pc:sldChg chg="del">
        <pc:chgData name="Qu, Chengyi" userId="9f02c3db-5b00-4063-9ad4-7cdd84fdd2bb" providerId="ADAL" clId="{397B8C19-8C06-4BDE-A892-FDAC9BE24FA4}" dt="2024-02-11T21:50:24.593" v="3" actId="47"/>
        <pc:sldMkLst>
          <pc:docMk/>
          <pc:sldMk cId="3416110985" sldId="1268"/>
        </pc:sldMkLst>
      </pc:sldChg>
      <pc:sldChg chg="del">
        <pc:chgData name="Qu, Chengyi" userId="9f02c3db-5b00-4063-9ad4-7cdd84fdd2bb" providerId="ADAL" clId="{397B8C19-8C06-4BDE-A892-FDAC9BE24FA4}" dt="2024-02-11T21:50:24.593" v="3" actId="47"/>
        <pc:sldMkLst>
          <pc:docMk/>
          <pc:sldMk cId="2561194058" sldId="1269"/>
        </pc:sldMkLst>
      </pc:sldChg>
      <pc:sldChg chg="del">
        <pc:chgData name="Qu, Chengyi" userId="9f02c3db-5b00-4063-9ad4-7cdd84fdd2bb" providerId="ADAL" clId="{397B8C19-8C06-4BDE-A892-FDAC9BE24FA4}" dt="2024-02-11T21:50:24.593" v="3" actId="47"/>
        <pc:sldMkLst>
          <pc:docMk/>
          <pc:sldMk cId="2354105606" sldId="1270"/>
        </pc:sldMkLst>
      </pc:sldChg>
      <pc:sldChg chg="del">
        <pc:chgData name="Qu, Chengyi" userId="9f02c3db-5b00-4063-9ad4-7cdd84fdd2bb" providerId="ADAL" clId="{397B8C19-8C06-4BDE-A892-FDAC9BE24FA4}" dt="2024-02-11T21:50:24.593" v="3" actId="47"/>
        <pc:sldMkLst>
          <pc:docMk/>
          <pc:sldMk cId="1052560923" sldId="1271"/>
        </pc:sldMkLst>
      </pc:sldChg>
      <pc:sldChg chg="del">
        <pc:chgData name="Qu, Chengyi" userId="9f02c3db-5b00-4063-9ad4-7cdd84fdd2bb" providerId="ADAL" clId="{397B8C19-8C06-4BDE-A892-FDAC9BE24FA4}" dt="2024-02-11T21:50:24.593" v="3" actId="47"/>
        <pc:sldMkLst>
          <pc:docMk/>
          <pc:sldMk cId="1187497349" sldId="1272"/>
        </pc:sldMkLst>
      </pc:sldChg>
      <pc:sldChg chg="del">
        <pc:chgData name="Qu, Chengyi" userId="9f02c3db-5b00-4063-9ad4-7cdd84fdd2bb" providerId="ADAL" clId="{397B8C19-8C06-4BDE-A892-FDAC9BE24FA4}" dt="2024-02-11T21:50:24.593" v="3" actId="47"/>
        <pc:sldMkLst>
          <pc:docMk/>
          <pc:sldMk cId="1285252224" sldId="1273"/>
        </pc:sldMkLst>
      </pc:sldChg>
      <pc:sldMasterChg chg="del delSldLayout">
        <pc:chgData name="Qu, Chengyi" userId="9f02c3db-5b00-4063-9ad4-7cdd84fdd2bb" providerId="ADAL" clId="{397B8C19-8C06-4BDE-A892-FDAC9BE24FA4}" dt="2024-02-11T21:50:24.593" v="3" actId="47"/>
        <pc:sldMasterMkLst>
          <pc:docMk/>
          <pc:sldMasterMk cId="3956959006" sldId="2147483683"/>
        </pc:sldMasterMkLst>
        <pc:sldLayoutChg chg="del">
          <pc:chgData name="Qu, Chengyi" userId="9f02c3db-5b00-4063-9ad4-7cdd84fdd2bb" providerId="ADAL" clId="{397B8C19-8C06-4BDE-A892-FDAC9BE24FA4}" dt="2024-02-11T21:50:24.593" v="3" actId="47"/>
          <pc:sldLayoutMkLst>
            <pc:docMk/>
            <pc:sldMasterMk cId="3956959006" sldId="2147483683"/>
            <pc:sldLayoutMk cId="124677316" sldId="214748368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258750162" sldId="214748368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974488293" sldId="2147483686"/>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891729509" sldId="2147483687"/>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437564073" sldId="2147483688"/>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655653278" sldId="2147483689"/>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132126416" sldId="2147483690"/>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157330065" sldId="2147483691"/>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914932427" sldId="2147483692"/>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683540054" sldId="2147483693"/>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556580992" sldId="214748369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6637938" sldId="214748369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34463460" sldId="21474836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4/2/2025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7714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Example: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shall get into a real-life example to understand the difference between the two.</a:t>
            </a:r>
          </a:p>
          <a:p>
            <a:r>
              <a:rPr lang="en-US" sz="1200" b="0" i="0" kern="1200" dirty="0">
                <a:solidFill>
                  <a:schemeClr val="tx1"/>
                </a:solidFill>
                <a:effectLst/>
                <a:latin typeface="+mn-lt"/>
                <a:ea typeface="+mn-ea"/>
                <a:cs typeface="+mn-cs"/>
              </a:rPr>
              <a:t>Let’s take Mr. X for an example. Mr. X is a heist specialist. We shall observe his plan for his next heist. He is planning to rob a Bank present in the middle of the city.</a:t>
            </a:r>
          </a:p>
          <a:p>
            <a:r>
              <a:rPr lang="en-US" sz="1200" b="0" i="0" kern="1200" dirty="0">
                <a:solidFill>
                  <a:schemeClr val="tx1"/>
                </a:solidFill>
                <a:effectLst/>
                <a:latin typeface="+mn-lt"/>
                <a:ea typeface="+mn-ea"/>
                <a:cs typeface="+mn-cs"/>
              </a:rPr>
              <a:t>The Bank building is surrounded by a Police station, a Fire station, a Public Park [which stays closed at night] and a Pond. The bank building is a 20 floored building with a helipad on the top of it. Before he actually robs the bank, he needs to find the possible entry points into the Bank building.</a:t>
            </a:r>
          </a:p>
          <a:p>
            <a:r>
              <a:rPr lang="en-US" sz="1200" b="0" i="0" kern="1200" dirty="0">
                <a:solidFill>
                  <a:schemeClr val="tx1"/>
                </a:solidFill>
                <a:effectLst/>
                <a:latin typeface="+mn-lt"/>
                <a:ea typeface="+mn-ea"/>
                <a:cs typeface="+mn-cs"/>
              </a:rPr>
              <a:t>The sides of the building that has a Police station and Fire station are impossible to breach. They operate 24X7 and who would dare to rob a bank using Cop’s den as the entry point! That leaves Mr. X with 3 other options. Yes, you got it right. He is also having the Roof as an Entry point [Remember Heath Ledger from the Batman Trilogy?].</a:t>
            </a:r>
          </a:p>
          <a:p>
            <a:r>
              <a:rPr lang="en-US" sz="1200" b="0" i="0" kern="1200" dirty="0">
                <a:solidFill>
                  <a:schemeClr val="tx1"/>
                </a:solidFill>
                <a:effectLst/>
                <a:latin typeface="+mn-lt"/>
                <a:ea typeface="+mn-ea"/>
                <a:cs typeface="+mn-cs"/>
              </a:rPr>
              <a:t>The Rooftop seems to be an odd choice here as the building is only 20 floored and the chances of getting caught from people around you is very high. And, the Bank is the only single high rise building standing in the area. So, that makes the Roof entry a big NO! With the two leftover options, Mr. X starts analyzing the Lake as an entry point.</a:t>
            </a:r>
          </a:p>
          <a:p>
            <a:r>
              <a:rPr lang="en-US" sz="1200" b="0" i="0" kern="1200" dirty="0">
                <a:solidFill>
                  <a:schemeClr val="tx1"/>
                </a:solidFill>
                <a:effectLst/>
                <a:latin typeface="+mn-lt"/>
                <a:ea typeface="+mn-ea"/>
                <a:cs typeface="+mn-cs"/>
              </a:rPr>
              <a:t>Lake can be a good mode of entry but, the visibility would be a concern. How would someone react if they see someone swimming at the midnight, that too towards the Bank building? The last option is the Public Park.</a:t>
            </a:r>
          </a:p>
          <a:p>
            <a:r>
              <a:rPr lang="en-US" sz="1200" b="0" i="0" kern="1200" dirty="0">
                <a:solidFill>
                  <a:schemeClr val="tx1"/>
                </a:solidFill>
                <a:effectLst/>
                <a:latin typeface="+mn-lt"/>
                <a:ea typeface="+mn-ea"/>
                <a:cs typeface="+mn-cs"/>
              </a:rPr>
              <a:t>Let’s analyze the park in detail. It is closed to the public after six in the evening. Park has a lot of trees which gives the necessary shadow and supports for stealth mode. The park has a boundary wall which is shared with the Bank premises.</a:t>
            </a:r>
          </a:p>
          <a:p>
            <a:r>
              <a:rPr lang="en-US" sz="1200" b="1" i="1" kern="1200" dirty="0">
                <a:solidFill>
                  <a:schemeClr val="tx1"/>
                </a:solidFill>
                <a:effectLst/>
                <a:latin typeface="+mn-lt"/>
                <a:ea typeface="+mn-ea"/>
                <a:cs typeface="+mn-cs"/>
              </a:rPr>
              <a:t>Now, all the analysis above can be said as Vulnerability scan. A scanner does all these things. To find out a vulnerable position to get 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Going back to our story, let’s assume that Mr. X becomes successful in entering the bank through the Public park entry point. What does he do next? Whether he breaks into the Vault to get the cash or the deposit lockers to get the valuables.</a:t>
            </a:r>
          </a:p>
          <a:p>
            <a:r>
              <a:rPr lang="en-US" sz="1200" b="1" i="1" kern="1200" dirty="0">
                <a:solidFill>
                  <a:schemeClr val="tx1"/>
                </a:solidFill>
                <a:effectLst/>
                <a:latin typeface="+mn-lt"/>
                <a:ea typeface="+mn-ea"/>
                <a:cs typeface="+mn-cs"/>
              </a:rPr>
              <a:t>This part is the Penetration testing. You get the access and try to exploit the system. You get to know the depth that you can go with this attack.</a:t>
            </a:r>
            <a:endParaRPr lang="en-US" sz="1200" b="0" i="0" kern="1200" dirty="0">
              <a:solidFill>
                <a:schemeClr val="tx1"/>
              </a:solidFill>
              <a:effectLst/>
              <a:latin typeface="+mn-lt"/>
              <a:ea typeface="+mn-ea"/>
              <a:cs typeface="+mn-cs"/>
            </a:endParaRPr>
          </a:p>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2985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4478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552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094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110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7778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810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203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83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5783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243078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769768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009089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396364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7720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178675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868087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7202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750364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891345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510239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536750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40388166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cra.org/ccc/wp-content/uploads/sites/2/2019/08/Community-Roadmap-for-AI-Research.pdf"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hyperlink" Target="https://www.youtube.com/channel/UC6qyO5J_rObFJewJWs89XRA/video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www.eccouncil.org/ethical-hackin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4 – Security Analytics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normAutofit/>
          </a:bodyPr>
          <a:lstStyle/>
          <a:p>
            <a:r>
              <a:rPr lang="en-US" dirty="0"/>
              <a:t>Threat Detection and Characterization</a:t>
            </a:r>
            <a:endParaRPr lang="en-US" sz="2400" i="1" dirty="0"/>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BF3F5DFD-B2E8-3246-B6BB-4327BDACE434}"/>
              </a:ext>
            </a:extLst>
          </p:cNvPr>
          <p:cNvPicPr>
            <a:picLocks noChangeAspect="1"/>
          </p:cNvPicPr>
          <p:nvPr/>
        </p:nvPicPr>
        <p:blipFill>
          <a:blip r:embed="rId2"/>
          <a:stretch>
            <a:fillRect/>
          </a:stretch>
        </p:blipFill>
        <p:spPr>
          <a:xfrm>
            <a:off x="1981200" y="1653013"/>
            <a:ext cx="8400212" cy="3049257"/>
          </a:xfrm>
          <a:prstGeom prst="rect">
            <a:avLst/>
          </a:prstGeom>
        </p:spPr>
      </p:pic>
      <p:sp>
        <p:nvSpPr>
          <p:cNvPr id="5" name="Rectangle 4">
            <a:extLst>
              <a:ext uri="{FF2B5EF4-FFF2-40B4-BE49-F238E27FC236}">
                <a16:creationId xmlns:a16="http://schemas.microsoft.com/office/drawing/2014/main" id="{E0816CC7-FC95-9442-A0F8-3897D19A2757}"/>
              </a:ext>
            </a:extLst>
          </p:cNvPr>
          <p:cNvSpPr/>
          <p:nvPr/>
        </p:nvSpPr>
        <p:spPr>
          <a:xfrm>
            <a:off x="1810588" y="4795920"/>
            <a:ext cx="8400212" cy="1477328"/>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Efficiently detect and characterize cyber threats in a manner that adapts to available data and resource limitations - </a:t>
            </a:r>
            <a:r>
              <a:rPr lang="en-US" dirty="0">
                <a:solidFill>
                  <a:srgbClr val="C00000"/>
                </a:solidFill>
                <a:latin typeface="Arial" panose="020B0604020202020204" pitchFamily="34" charset="0"/>
                <a:cs typeface="Arial" panose="020B0604020202020204" pitchFamily="34" charset="0"/>
              </a:rPr>
              <a:t>“sensors for right data at right time”</a:t>
            </a:r>
          </a:p>
          <a:p>
            <a:pPr defTabSz="457200"/>
            <a:endParaRPr lang="en-US" dirty="0">
              <a:solidFill>
                <a:prstClr val="black"/>
              </a:solidFill>
              <a:latin typeface="Arial" panose="020B0604020202020204" pitchFamily="34" charset="0"/>
              <a:cs typeface="Arial" panose="020B0604020202020204" pitchFamily="34" charset="0"/>
            </a:endParaRPr>
          </a:p>
          <a:p>
            <a:pPr defTabSz="457200"/>
            <a:r>
              <a:rPr lang="en-US" dirty="0">
                <a:solidFill>
                  <a:prstClr val="black"/>
                </a:solidFill>
                <a:latin typeface="Arial" panose="020B0604020202020204" pitchFamily="34" charset="0"/>
                <a:cs typeface="Arial" panose="020B0604020202020204" pitchFamily="34" charset="0"/>
              </a:rPr>
              <a:t>Detect malicious actions that threaten the integrity of enterprise networks through techniques that integrate information from both networks and hosts  </a:t>
            </a:r>
          </a:p>
        </p:txBody>
      </p:sp>
    </p:spTree>
    <p:extLst>
      <p:ext uri="{BB962C8B-B14F-4D97-AF65-F5344CB8AC3E}">
        <p14:creationId xmlns:p14="http://schemas.microsoft.com/office/powerpoint/2010/main" val="270538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575162"/>
          </a:xfrm>
        </p:spPr>
        <p:txBody>
          <a:bodyPr>
            <a:normAutofit fontScale="90000"/>
          </a:bodyPr>
          <a:lstStyle/>
          <a:p>
            <a:r>
              <a:rPr lang="en-US" dirty="0"/>
              <a:t>Global Analysis of Threats</a:t>
            </a:r>
            <a:endParaRPr lang="en-US" sz="2400" i="1" dirty="0"/>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E0816CC7-FC95-9442-A0F8-3897D19A2757}"/>
              </a:ext>
            </a:extLst>
          </p:cNvPr>
          <p:cNvSpPr/>
          <p:nvPr/>
        </p:nvSpPr>
        <p:spPr>
          <a:xfrm>
            <a:off x="1810587" y="5345906"/>
            <a:ext cx="8400212" cy="1477328"/>
          </a:xfrm>
          <a:prstGeom prst="rect">
            <a:avLst/>
          </a:prstGeom>
        </p:spPr>
        <p:txBody>
          <a:bodyPr wrap="square">
            <a:spAutoFit/>
          </a:bodyPr>
          <a:lstStyle/>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Construct global situational awareness to detect otherwise invisible threats </a:t>
            </a:r>
          </a:p>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Focus on malicious activity that is invisible from the perspective of a single network, but becomes apparent when multiple systems share the right data</a:t>
            </a:r>
          </a:p>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Address what computations need to occur locally, what information must move between locations, and what computations must occur at a central repository </a:t>
            </a:r>
          </a:p>
        </p:txBody>
      </p:sp>
      <p:pic>
        <p:nvPicPr>
          <p:cNvPr id="3" name="Picture 2">
            <a:extLst>
              <a:ext uri="{FF2B5EF4-FFF2-40B4-BE49-F238E27FC236}">
                <a16:creationId xmlns:a16="http://schemas.microsoft.com/office/drawing/2014/main" id="{76F50F34-D6C0-1644-B619-CDEF01D2C9B3}"/>
              </a:ext>
            </a:extLst>
          </p:cNvPr>
          <p:cNvPicPr>
            <a:picLocks noChangeAspect="1"/>
          </p:cNvPicPr>
          <p:nvPr/>
        </p:nvPicPr>
        <p:blipFill rotWithShape="1">
          <a:blip r:embed="rId2"/>
          <a:srcRect t="4871"/>
          <a:stretch/>
        </p:blipFill>
        <p:spPr>
          <a:xfrm>
            <a:off x="2314232" y="780586"/>
            <a:ext cx="7392922" cy="4442657"/>
          </a:xfrm>
          <a:prstGeom prst="rect">
            <a:avLst/>
          </a:prstGeom>
        </p:spPr>
      </p:pic>
    </p:spTree>
    <p:extLst>
      <p:ext uri="{BB962C8B-B14F-4D97-AF65-F5344CB8AC3E}">
        <p14:creationId xmlns:p14="http://schemas.microsoft.com/office/powerpoint/2010/main" val="240495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Emerging AI Technologies for Cyber Hunting</a:t>
            </a:r>
          </a:p>
        </p:txBody>
      </p:sp>
      <p:sp>
        <p:nvSpPr>
          <p:cNvPr id="3" name="Content Placeholder 2"/>
          <p:cNvSpPr>
            <a:spLocks noGrp="1"/>
          </p:cNvSpPr>
          <p:nvPr>
            <p:ph idx="1"/>
          </p:nvPr>
        </p:nvSpPr>
        <p:spPr/>
        <p:txBody>
          <a:bodyPr>
            <a:normAutofit lnSpcReduction="10000"/>
          </a:bodyPr>
          <a:lstStyle/>
          <a:p>
            <a:r>
              <a:rPr lang="en-US" b="1" dirty="0" err="1"/>
              <a:t>AutoML</a:t>
            </a:r>
            <a:r>
              <a:rPr lang="en-US" dirty="0"/>
              <a:t> - capability of automating the process of building, deploying, and managing machine learning models</a:t>
            </a:r>
          </a:p>
          <a:p>
            <a:pPr lvl="1"/>
            <a:r>
              <a:rPr lang="en-US" dirty="0"/>
              <a:t>Amazon </a:t>
            </a:r>
            <a:r>
              <a:rPr lang="en-US" dirty="0" err="1"/>
              <a:t>SageMaker</a:t>
            </a:r>
            <a:r>
              <a:rPr lang="en-US" dirty="0"/>
              <a:t>, Big Squid (self-service ML workbench), RapidMiner (visual ML workflow designer)</a:t>
            </a:r>
          </a:p>
          <a:p>
            <a:r>
              <a:rPr lang="en-US" b="1" dirty="0"/>
              <a:t>Augmented Intelligence </a:t>
            </a:r>
            <a:r>
              <a:rPr lang="en-US" dirty="0"/>
              <a:t>- human-centered partnership model of people and AI working together </a:t>
            </a:r>
          </a:p>
          <a:p>
            <a:pPr lvl="1"/>
            <a:r>
              <a:rPr lang="en-US" dirty="0"/>
              <a:t>Enhance cognitive performance, including learning, decision making, and new experiences </a:t>
            </a:r>
            <a:endParaRPr lang="en-US" b="1" i="1" dirty="0"/>
          </a:p>
          <a:p>
            <a:r>
              <a:rPr lang="en-US" b="1" dirty="0"/>
              <a:t>Explainable AI</a:t>
            </a:r>
            <a:r>
              <a:rPr lang="en-US" dirty="0"/>
              <a:t> - an ensemble of methods that make black-box AI algorithms’ outputs sufficiently understandable</a:t>
            </a:r>
          </a:p>
          <a:p>
            <a:r>
              <a:rPr lang="en-US" b="1" dirty="0"/>
              <a:t>Edge AI</a:t>
            </a:r>
            <a:r>
              <a:rPr lang="en-US" dirty="0"/>
              <a:t> - use of AI techniques embedded in IoT endpoints, gateways, and edge devices to act on sensor data</a:t>
            </a:r>
            <a:endParaRPr lang="en-US" b="1" i="1" dirty="0"/>
          </a:p>
          <a:p>
            <a:pPr lvl="1"/>
            <a:r>
              <a:rPr lang="en-US" dirty="0"/>
              <a:t>Applications in streaming analytics for “right data at right time”</a:t>
            </a:r>
          </a:p>
          <a:p>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12</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AA885A9C-D089-384E-80C6-F97DC03D7F7B}"/>
              </a:ext>
            </a:extLst>
          </p:cNvPr>
          <p:cNvSpPr/>
          <p:nvPr/>
        </p:nvSpPr>
        <p:spPr>
          <a:xfrm>
            <a:off x="1832346" y="5937032"/>
            <a:ext cx="8378455" cy="307777"/>
          </a:xfrm>
          <a:prstGeom prst="rect">
            <a:avLst/>
          </a:prstGeom>
        </p:spPr>
        <p:txBody>
          <a:bodyPr wrap="square">
            <a:spAutoFit/>
          </a:bodyPr>
          <a:lstStyle/>
          <a:p>
            <a:pPr defTabSz="457200"/>
            <a:r>
              <a:rPr lang="en-US" sz="1400" dirty="0">
                <a:solidFill>
                  <a:prstClr val="black"/>
                </a:solidFill>
                <a:latin typeface="Arial" panose="020B0604020202020204" pitchFamily="34" charset="0"/>
                <a:cs typeface="Arial" panose="020B0604020202020204" pitchFamily="34" charset="0"/>
                <a:hlinkClick r:id="rId2"/>
              </a:rPr>
              <a:t>https://cra.org/ccc/wp-content/uploads/sites/2/2019/08/Community-Roadmap-for-AI-Research.pdf</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35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SageMaker</a:t>
            </a:r>
            <a:endParaRPr lang="en-US" dirty="0"/>
          </a:p>
        </p:txBody>
      </p:sp>
      <p:sp>
        <p:nvSpPr>
          <p:cNvPr id="3" name="Content Placeholder 2"/>
          <p:cNvSpPr>
            <a:spLocks noGrp="1"/>
          </p:cNvSpPr>
          <p:nvPr>
            <p:ph idx="1"/>
          </p:nvPr>
        </p:nvSpPr>
        <p:spPr>
          <a:xfrm>
            <a:off x="1981200" y="1600201"/>
            <a:ext cx="8229600" cy="1433945"/>
          </a:xfrm>
        </p:spPr>
        <p:txBody>
          <a:bodyPr>
            <a:normAutofit/>
          </a:bodyPr>
          <a:lstStyle/>
          <a:p>
            <a:r>
              <a:rPr lang="en-US" b="1" dirty="0"/>
              <a:t>Amazon </a:t>
            </a:r>
            <a:r>
              <a:rPr lang="en-US" b="1" dirty="0" err="1"/>
              <a:t>SageMaker</a:t>
            </a:r>
            <a:r>
              <a:rPr lang="en-US" dirty="0"/>
              <a:t> - fully managed service to label, build, train, and deploy ML models quickly</a:t>
            </a:r>
          </a:p>
          <a:p>
            <a:pPr lvl="1"/>
            <a:r>
              <a:rPr lang="en-US" dirty="0"/>
              <a:t>Amazon </a:t>
            </a:r>
            <a:r>
              <a:rPr lang="en-US" dirty="0" err="1"/>
              <a:t>SageMaker</a:t>
            </a:r>
            <a:r>
              <a:rPr lang="en-US" dirty="0"/>
              <a:t> Notebooks, Active learning for ground truth</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13</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DDBEF047-8D21-F043-B0A2-FBB05F1CEA06}"/>
              </a:ext>
            </a:extLst>
          </p:cNvPr>
          <p:cNvPicPr>
            <a:picLocks noChangeAspect="1"/>
          </p:cNvPicPr>
          <p:nvPr/>
        </p:nvPicPr>
        <p:blipFill>
          <a:blip r:embed="rId2"/>
          <a:stretch>
            <a:fillRect/>
          </a:stretch>
        </p:blipFill>
        <p:spPr>
          <a:xfrm>
            <a:off x="1834316" y="3014734"/>
            <a:ext cx="8156866" cy="3568629"/>
          </a:xfrm>
          <a:prstGeom prst="rect">
            <a:avLst/>
          </a:prstGeom>
        </p:spPr>
      </p:pic>
    </p:spTree>
    <p:extLst>
      <p:ext uri="{BB962C8B-B14F-4D97-AF65-F5344CB8AC3E}">
        <p14:creationId xmlns:p14="http://schemas.microsoft.com/office/powerpoint/2010/main" val="299591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ML models in new age of applications are opaque, non-intuitive </a:t>
            </a:r>
          </a:p>
          <a:p>
            <a:pPr lvl="1"/>
            <a:r>
              <a:rPr lang="en-US" dirty="0"/>
              <a:t>XAI improves understanding, trust for people</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14</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E3F9982C-0839-5846-AD3B-6351DD4F5156}"/>
              </a:ext>
            </a:extLst>
          </p:cNvPr>
          <p:cNvPicPr>
            <a:picLocks noChangeAspect="1"/>
          </p:cNvPicPr>
          <p:nvPr/>
        </p:nvPicPr>
        <p:blipFill>
          <a:blip r:embed="rId2"/>
          <a:stretch>
            <a:fillRect/>
          </a:stretch>
        </p:blipFill>
        <p:spPr>
          <a:xfrm>
            <a:off x="3093027" y="2874166"/>
            <a:ext cx="6584373" cy="3709197"/>
          </a:xfrm>
          <a:prstGeom prst="rect">
            <a:avLst/>
          </a:prstGeom>
        </p:spPr>
      </p:pic>
    </p:spTree>
    <p:extLst>
      <p:ext uri="{BB962C8B-B14F-4D97-AF65-F5344CB8AC3E}">
        <p14:creationId xmlns:p14="http://schemas.microsoft.com/office/powerpoint/2010/main" val="117332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 Case Study</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Anomaly detection </a:t>
            </a:r>
            <a:r>
              <a:rPr lang="en-US" dirty="0">
                <a:solidFill>
                  <a:srgbClr val="C00000"/>
                </a:solidFill>
                <a:sym typeface="Wingdings" pitchFamily="2" charset="2"/>
              </a:rPr>
              <a:t></a:t>
            </a:r>
            <a:r>
              <a:rPr lang="en-US" dirty="0">
                <a:sym typeface="Wingdings" pitchFamily="2" charset="2"/>
              </a:rPr>
              <a:t> network-wide bottleneck event diagnosis or cyber attack detection/mitigation</a:t>
            </a:r>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15</a:t>
            </a:fld>
            <a:endParaRPr lang="en-US" dirty="0">
              <a:solidFill>
                <a:prstClr val="black">
                  <a:tint val="75000"/>
                </a:prstClr>
              </a:solidFill>
            </a:endParaRPr>
          </a:p>
        </p:txBody>
      </p:sp>
      <p:pic>
        <p:nvPicPr>
          <p:cNvPr id="7" name="Picture 6" descr="Screen Shot 2015-03-20 at 12.37.47 AM.png">
            <a:extLst>
              <a:ext uri="{FF2B5EF4-FFF2-40B4-BE49-F238E27FC236}">
                <a16:creationId xmlns:a16="http://schemas.microsoft.com/office/drawing/2014/main" id="{CE2262B9-AD19-9246-9FA5-35C06C831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653" y="2640434"/>
            <a:ext cx="3985711" cy="3083867"/>
          </a:xfrm>
          <a:prstGeom prst="rect">
            <a:avLst/>
          </a:prstGeom>
        </p:spPr>
      </p:pic>
      <p:pic>
        <p:nvPicPr>
          <p:cNvPr id="8" name="Picture 7" descr="dashboard.png">
            <a:extLst>
              <a:ext uri="{FF2B5EF4-FFF2-40B4-BE49-F238E27FC236}">
                <a16:creationId xmlns:a16="http://schemas.microsoft.com/office/drawing/2014/main" id="{5295545C-5298-7E4F-A4AB-6C7D3AAE5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640" y="2469179"/>
            <a:ext cx="3985711" cy="3358746"/>
          </a:xfrm>
          <a:prstGeom prst="rect">
            <a:avLst/>
          </a:prstGeom>
        </p:spPr>
      </p:pic>
      <p:sp>
        <p:nvSpPr>
          <p:cNvPr id="4" name="Rectangle 3">
            <a:extLst>
              <a:ext uri="{FF2B5EF4-FFF2-40B4-BE49-F238E27FC236}">
                <a16:creationId xmlns:a16="http://schemas.microsoft.com/office/drawing/2014/main" id="{941981E3-1D62-B945-811F-049618175F0C}"/>
              </a:ext>
            </a:extLst>
          </p:cNvPr>
          <p:cNvSpPr/>
          <p:nvPr/>
        </p:nvSpPr>
        <p:spPr>
          <a:xfrm>
            <a:off x="5890656" y="4148552"/>
            <a:ext cx="623889" cy="630942"/>
          </a:xfrm>
          <a:prstGeom prst="rect">
            <a:avLst/>
          </a:prstGeom>
        </p:spPr>
        <p:txBody>
          <a:bodyPr wrap="none">
            <a:spAutoFit/>
          </a:bodyPr>
          <a:lstStyle/>
          <a:p>
            <a:pPr defTabSz="457200"/>
            <a:r>
              <a:rPr lang="en-US" sz="3500" dirty="0">
                <a:solidFill>
                  <a:srgbClr val="C00000"/>
                </a:solidFill>
                <a:latin typeface="Calibri"/>
                <a:sym typeface="Wingdings" pitchFamily="2" charset="2"/>
              </a:rPr>
              <a:t></a:t>
            </a:r>
            <a:endParaRPr lang="en-US" sz="3500" dirty="0">
              <a:solidFill>
                <a:srgbClr val="C00000"/>
              </a:solidFill>
              <a:latin typeface="Calibri"/>
            </a:endParaRPr>
          </a:p>
        </p:txBody>
      </p:sp>
    </p:spTree>
    <p:extLst>
      <p:ext uri="{BB962C8B-B14F-4D97-AF65-F5344CB8AC3E}">
        <p14:creationId xmlns:p14="http://schemas.microsoft.com/office/powerpoint/2010/main" val="25521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ML Steps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16</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C1921BC-B092-B344-B60A-F3BAC0381203}"/>
              </a:ext>
            </a:extLst>
          </p:cNvPr>
          <p:cNvPicPr>
            <a:picLocks noChangeAspect="1"/>
          </p:cNvPicPr>
          <p:nvPr/>
        </p:nvPicPr>
        <p:blipFill>
          <a:blip r:embed="rId2"/>
          <a:stretch>
            <a:fillRect/>
          </a:stretch>
        </p:blipFill>
        <p:spPr>
          <a:xfrm>
            <a:off x="1905675" y="1535483"/>
            <a:ext cx="8395855" cy="3365464"/>
          </a:xfrm>
          <a:prstGeom prst="rect">
            <a:avLst/>
          </a:prstGeom>
        </p:spPr>
      </p:pic>
      <p:pic>
        <p:nvPicPr>
          <p:cNvPr id="11" name="Picture 10">
            <a:extLst>
              <a:ext uri="{FF2B5EF4-FFF2-40B4-BE49-F238E27FC236}">
                <a16:creationId xmlns:a16="http://schemas.microsoft.com/office/drawing/2014/main" id="{B62BA045-60C2-1449-9961-D1CA2172598D}"/>
              </a:ext>
            </a:extLst>
          </p:cNvPr>
          <p:cNvPicPr>
            <a:picLocks noChangeAspect="1"/>
          </p:cNvPicPr>
          <p:nvPr/>
        </p:nvPicPr>
        <p:blipFill>
          <a:blip r:embed="rId3"/>
          <a:stretch>
            <a:fillRect/>
          </a:stretch>
        </p:blipFill>
        <p:spPr>
          <a:xfrm>
            <a:off x="5056910" y="4789658"/>
            <a:ext cx="4934273" cy="1905313"/>
          </a:xfrm>
          <a:prstGeom prst="rect">
            <a:avLst/>
          </a:prstGeom>
        </p:spPr>
      </p:pic>
      <p:sp>
        <p:nvSpPr>
          <p:cNvPr id="7" name="TextBox 10">
            <a:extLst>
              <a:ext uri="{FF2B5EF4-FFF2-40B4-BE49-F238E27FC236}">
                <a16:creationId xmlns:a16="http://schemas.microsoft.com/office/drawing/2014/main" id="{3505FD6B-DE37-9448-9DBB-6FFE0F150177}"/>
              </a:ext>
            </a:extLst>
          </p:cNvPr>
          <p:cNvSpPr txBox="1">
            <a:spLocks noChangeArrowheads="1"/>
          </p:cNvSpPr>
          <p:nvPr/>
        </p:nvSpPr>
        <p:spPr bwMode="auto">
          <a:xfrm>
            <a:off x="1814945" y="1075524"/>
            <a:ext cx="908787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457200" eaLnBrk="1" hangingPunct="1"/>
            <a:r>
              <a:rPr lang="en-US" i="1" dirty="0">
                <a:solidFill>
                  <a:srgbClr val="990000"/>
                </a:solidFill>
              </a:rPr>
              <a:t>Data used to test a system should be representative of the data the system will see</a:t>
            </a:r>
          </a:p>
        </p:txBody>
      </p:sp>
      <p:sp>
        <p:nvSpPr>
          <p:cNvPr id="3" name="Rectangle 2">
            <a:extLst>
              <a:ext uri="{FF2B5EF4-FFF2-40B4-BE49-F238E27FC236}">
                <a16:creationId xmlns:a16="http://schemas.microsoft.com/office/drawing/2014/main" id="{1B246AF0-426A-7840-A30A-9A47480925AA}"/>
              </a:ext>
            </a:extLst>
          </p:cNvPr>
          <p:cNvSpPr/>
          <p:nvPr/>
        </p:nvSpPr>
        <p:spPr>
          <a:xfrm>
            <a:off x="1690427" y="5669414"/>
            <a:ext cx="2745788" cy="646331"/>
          </a:xfrm>
          <a:prstGeom prst="rect">
            <a:avLst/>
          </a:prstGeom>
        </p:spPr>
        <p:txBody>
          <a:bodyPr wrap="square">
            <a:spAutoFit/>
          </a:bodyPr>
          <a:lstStyle/>
          <a:p>
            <a:pPr defTabSz="457200"/>
            <a:r>
              <a:rPr lang="en-US" sz="1200" b="1" dirty="0">
                <a:solidFill>
                  <a:prstClr val="black"/>
                </a:solidFill>
                <a:latin typeface="Arial" panose="020B0604020202020204" pitchFamily="34" charset="0"/>
                <a:cs typeface="Arial" panose="020B0604020202020204" pitchFamily="34" charset="0"/>
              </a:rPr>
              <a:t>ML for Cybersecurity Videos: </a:t>
            </a:r>
            <a:r>
              <a:rPr lang="en-US" sz="1200" dirty="0">
                <a:solidFill>
                  <a:prstClr val="black"/>
                </a:solidFill>
                <a:latin typeface="Arial" panose="020B0604020202020204" pitchFamily="34" charset="0"/>
                <a:cs typeface="Arial" panose="020B0604020202020204" pitchFamily="34" charset="0"/>
                <a:hlinkClick r:id="rId4"/>
              </a:rPr>
              <a:t>https://www.youtube.com/channel/UC6qyO5J_rObFJewJWs89XRA/videos</a:t>
            </a:r>
            <a:r>
              <a:rPr lang="en-US" sz="12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4274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Common Anomaly Detection Analysis Schemes</a:t>
            </a:r>
          </a:p>
        </p:txBody>
      </p:sp>
      <p:sp>
        <p:nvSpPr>
          <p:cNvPr id="3" name="Content Placeholder 2"/>
          <p:cNvSpPr>
            <a:spLocks noGrp="1"/>
          </p:cNvSpPr>
          <p:nvPr>
            <p:ph idx="1"/>
          </p:nvPr>
        </p:nvSpPr>
        <p:spPr>
          <a:xfrm>
            <a:off x="1877293" y="1600200"/>
            <a:ext cx="8489373" cy="4744844"/>
          </a:xfrm>
        </p:spPr>
        <p:txBody>
          <a:bodyPr>
            <a:normAutofit lnSpcReduction="10000"/>
          </a:bodyPr>
          <a:lstStyle/>
          <a:p>
            <a:r>
              <a:rPr lang="en-US" sz="1800" b="1" dirty="0"/>
              <a:t>Statistical Techniques</a:t>
            </a:r>
          </a:p>
          <a:p>
            <a:pPr lvl="1"/>
            <a:r>
              <a:rPr lang="en-US" sz="1800" dirty="0"/>
              <a:t>Identify anomalies without assuming a stochastic model in the measurements</a:t>
            </a:r>
          </a:p>
          <a:p>
            <a:r>
              <a:rPr lang="en-US" sz="1800" b="1" dirty="0"/>
              <a:t>Classification Techniques</a:t>
            </a:r>
          </a:p>
          <a:p>
            <a:pPr lvl="1"/>
            <a:r>
              <a:rPr lang="en-US" sz="1800" dirty="0"/>
              <a:t>Identify the root-cause of anomalies through behavior observation (uses offline training/labeling; online testing on unlabeled measurements for category assignment)</a:t>
            </a:r>
          </a:p>
          <a:p>
            <a:r>
              <a:rPr lang="en-US" sz="1800" b="1" dirty="0"/>
              <a:t>Clustering Techniques</a:t>
            </a:r>
          </a:p>
          <a:p>
            <a:pPr lvl="1"/>
            <a:r>
              <a:rPr lang="en-US" sz="1800" dirty="0"/>
              <a:t>Category is not known </a:t>
            </a:r>
            <a:r>
              <a:rPr lang="en-US" sz="1800" dirty="0" err="1"/>
              <a:t>apriori</a:t>
            </a:r>
            <a:r>
              <a:rPr lang="en-US" sz="1800" dirty="0"/>
              <a:t> but placing data points that are similar close to each other – create category based on some distance function</a:t>
            </a:r>
          </a:p>
          <a:p>
            <a:r>
              <a:rPr lang="en-US" sz="1800" b="1" dirty="0"/>
              <a:t>Expert System Techniques</a:t>
            </a:r>
          </a:p>
          <a:p>
            <a:pPr lvl="1"/>
            <a:r>
              <a:rPr lang="en-US" sz="1800" dirty="0"/>
              <a:t>Root-cause analysis by </a:t>
            </a:r>
            <a:r>
              <a:rPr lang="en-US" sz="1800" dirty="0" err="1"/>
              <a:t>imitiating</a:t>
            </a:r>
            <a:r>
              <a:rPr lang="en-US" sz="1800" dirty="0"/>
              <a:t> knowledge of human expert; rule-based or model-based</a:t>
            </a:r>
          </a:p>
          <a:p>
            <a:r>
              <a:rPr lang="en-US" sz="1800" b="1" dirty="0"/>
              <a:t>Graph-theoretic Techniques</a:t>
            </a:r>
          </a:p>
          <a:p>
            <a:pPr lvl="1"/>
            <a:r>
              <a:rPr lang="en-US" sz="1800" dirty="0"/>
              <a:t>Causality (cause-effect) or dependency graph representations; algorithms help test various hypotheses or data perspectives</a:t>
            </a:r>
            <a:endParaRPr lang="en-US" dirty="0"/>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17</a:t>
            </a:fld>
            <a:endParaRPr lang="en-US" dirty="0">
              <a:solidFill>
                <a:prstClr val="black">
                  <a:tint val="75000"/>
                </a:prstClr>
              </a:solidFill>
            </a:endParaRPr>
          </a:p>
        </p:txBody>
      </p:sp>
    </p:spTree>
    <p:extLst>
      <p:ext uri="{BB962C8B-B14F-4D97-AF65-F5344CB8AC3E}">
        <p14:creationId xmlns:p14="http://schemas.microsoft.com/office/powerpoint/2010/main" val="2684504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System: “Smart” Workflow to Knowledge-driven Decision Making</a:t>
            </a:r>
          </a:p>
        </p:txBody>
      </p:sp>
      <p:sp>
        <p:nvSpPr>
          <p:cNvPr id="3" name="Content Placeholder 2"/>
          <p:cNvSpPr>
            <a:spLocks noGrp="1"/>
          </p:cNvSpPr>
          <p:nvPr>
            <p:ph idx="1"/>
          </p:nvPr>
        </p:nvSpPr>
        <p:spPr>
          <a:xfrm>
            <a:off x="1877293" y="1600201"/>
            <a:ext cx="8489373" cy="4509655"/>
          </a:xfrm>
        </p:spPr>
        <p:txBody>
          <a:bodyPr>
            <a:normAutofit fontScale="92500" lnSpcReduction="10000"/>
          </a:bodyPr>
          <a:lstStyle/>
          <a:p>
            <a:r>
              <a:rPr lang="en-US" b="1" dirty="0"/>
              <a:t>Sensing </a:t>
            </a:r>
            <a:r>
              <a:rPr lang="en-US" i="1" dirty="0"/>
              <a:t>(Assess/Data)</a:t>
            </a:r>
          </a:p>
          <a:p>
            <a:pPr lvl="1"/>
            <a:r>
              <a:rPr lang="en-US" dirty="0"/>
              <a:t>Recognize important patterns/events in space and time</a:t>
            </a:r>
          </a:p>
          <a:p>
            <a:pPr lvl="1"/>
            <a:r>
              <a:rPr lang="en-US" dirty="0"/>
              <a:t>Filter out the noise</a:t>
            </a:r>
          </a:p>
          <a:p>
            <a:pPr lvl="1"/>
            <a:r>
              <a:rPr lang="en-US" dirty="0"/>
              <a:t>Trust in the data</a:t>
            </a:r>
          </a:p>
          <a:p>
            <a:r>
              <a:rPr lang="en-US" b="1" dirty="0"/>
              <a:t>Reasoning </a:t>
            </a:r>
            <a:r>
              <a:rPr lang="en-US" i="1" dirty="0"/>
              <a:t>(Infer/Learn)</a:t>
            </a:r>
          </a:p>
          <a:p>
            <a:pPr lvl="1"/>
            <a:r>
              <a:rPr lang="en-US" dirty="0"/>
              <a:t>Turning patterns/events and their relationship into knowledge</a:t>
            </a:r>
          </a:p>
          <a:p>
            <a:pPr lvl="1"/>
            <a:r>
              <a:rPr lang="en-US" dirty="0"/>
              <a:t>Logic-based inference / evidence-based inference</a:t>
            </a:r>
          </a:p>
          <a:p>
            <a:pPr lvl="1"/>
            <a:r>
              <a:rPr lang="en-US" dirty="0"/>
              <a:t>Local/global situation assessment / similarity checking</a:t>
            </a:r>
          </a:p>
          <a:p>
            <a:pPr lvl="1"/>
            <a:r>
              <a:rPr lang="en-US" dirty="0"/>
              <a:t>Building/using knowledge base/catalog with successful example cases</a:t>
            </a:r>
          </a:p>
          <a:p>
            <a:r>
              <a:rPr lang="en-US" b="1" dirty="0"/>
              <a:t>Acting </a:t>
            </a:r>
            <a:r>
              <a:rPr lang="en-US" i="1" dirty="0"/>
              <a:t>(Predict/Fix)</a:t>
            </a:r>
          </a:p>
          <a:p>
            <a:pPr lvl="1"/>
            <a:r>
              <a:rPr lang="en-US" dirty="0"/>
              <a:t>Establish communication goal and generate dialog for a specific crisis</a:t>
            </a:r>
          </a:p>
          <a:p>
            <a:pPr lvl="1"/>
            <a:r>
              <a:rPr lang="en-US" dirty="0"/>
              <a:t>Planning / Problem Solving using model predictions</a:t>
            </a:r>
          </a:p>
          <a:p>
            <a:pPr lvl="1"/>
            <a:r>
              <a:rPr lang="en-US" dirty="0"/>
              <a:t>Robotic Control using software-defined technologies</a:t>
            </a:r>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18</a:t>
            </a:fld>
            <a:endParaRPr lang="en-US" dirty="0">
              <a:solidFill>
                <a:prstClr val="black">
                  <a:tint val="75000"/>
                </a:prstClr>
              </a:solidFill>
            </a:endParaRPr>
          </a:p>
        </p:txBody>
      </p:sp>
    </p:spTree>
    <p:extLst>
      <p:ext uri="{BB962C8B-B14F-4D97-AF65-F5344CB8AC3E}">
        <p14:creationId xmlns:p14="http://schemas.microsoft.com/office/powerpoint/2010/main" val="278991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772C-8E3E-F7B2-6F2D-24DA426BFC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8341-6E86-17A2-F1B3-BA695AB1D8FC}"/>
              </a:ext>
            </a:extLst>
          </p:cNvPr>
          <p:cNvSpPr>
            <a:spLocks noGrp="1"/>
          </p:cNvSpPr>
          <p:nvPr>
            <p:ph type="sldNum" sz="quarter" idx="12"/>
          </p:nvPr>
        </p:nvSpPr>
        <p:spPr/>
        <p:txBody>
          <a:bodyPr/>
          <a:lstStyle/>
          <a:p>
            <a:fld id="{19A1A663-AB5A-1C46-BB3F-DC91B87E1671}" type="slidenum">
              <a:rPr lang="en-US" smtClean="0"/>
              <a:pPr/>
              <a:t>19</a:t>
            </a:fld>
            <a:endParaRPr lang="en-US" dirty="0"/>
          </a:p>
        </p:txBody>
      </p:sp>
      <p:sp>
        <p:nvSpPr>
          <p:cNvPr id="3" name="Text Placeholder 2">
            <a:extLst>
              <a:ext uri="{FF2B5EF4-FFF2-40B4-BE49-F238E27FC236}">
                <a16:creationId xmlns:a16="http://schemas.microsoft.com/office/drawing/2014/main" id="{4D57C8EA-96C5-C662-26DC-712FD24715EE}"/>
              </a:ext>
            </a:extLst>
          </p:cNvPr>
          <p:cNvSpPr>
            <a:spLocks noGrp="1"/>
          </p:cNvSpPr>
          <p:nvPr>
            <p:ph type="body" sz="quarter" idx="10"/>
          </p:nvPr>
        </p:nvSpPr>
        <p:spPr/>
        <p:txBody>
          <a:bodyPr/>
          <a:lstStyle/>
          <a:p>
            <a:r>
              <a:rPr lang="en-US" dirty="0"/>
              <a:t>Module-4: Discussion Topics</a:t>
            </a:r>
          </a:p>
        </p:txBody>
      </p:sp>
      <p:sp>
        <p:nvSpPr>
          <p:cNvPr id="5" name="TextBox 4">
            <a:extLst>
              <a:ext uri="{FF2B5EF4-FFF2-40B4-BE49-F238E27FC236}">
                <a16:creationId xmlns:a16="http://schemas.microsoft.com/office/drawing/2014/main" id="{754389CB-6E9A-3754-8FDF-5D86B25784CF}"/>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solidFill>
                  <a:srgbClr val="FF0000"/>
                </a:solidFill>
              </a:rPr>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91261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lstStyle/>
          <a:p>
            <a:fld id="{19A1A663-AB5A-1C46-BB3F-DC91B87E1671}" type="slidenum">
              <a:rPr lang="en-US" smtClean="0"/>
              <a:pPr/>
              <a:t>2</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Module-4: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212051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fontScale="90000"/>
          </a:bodyPr>
          <a:lstStyle/>
          <a:p>
            <a:r>
              <a:rPr lang="en-US" sz="3200" dirty="0"/>
              <a:t>Hacking Humor</a:t>
            </a:r>
            <a:br>
              <a:rPr lang="en-US" sz="3200" dirty="0"/>
            </a:br>
            <a:r>
              <a:rPr lang="en-US" sz="3200" i="1" dirty="0">
                <a:solidFill>
                  <a:srgbClr val="FF0000"/>
                </a:solidFill>
              </a:rPr>
              <a:t>Hackers find a way!</a:t>
            </a:r>
            <a:endParaRPr lang="en-US" sz="2400" i="1" dirty="0">
              <a:solidFill>
                <a:srgbClr val="FF0000"/>
              </a:solidFill>
            </a:endParaRP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20</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pic>
        <p:nvPicPr>
          <p:cNvPr id="7170" name="Picture 2" descr="Programmer vs Hacker : ProgrammerHumor">
            <a:extLst>
              <a:ext uri="{FF2B5EF4-FFF2-40B4-BE49-F238E27FC236}">
                <a16:creationId xmlns:a16="http://schemas.microsoft.com/office/drawing/2014/main" id="{F2B2A1E6-56CA-A541-9FDA-BE0936E05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460" y="4244456"/>
            <a:ext cx="4777341" cy="23389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fference between programmer and hacker - I'm Programmer">
            <a:extLst>
              <a:ext uri="{FF2B5EF4-FFF2-40B4-BE49-F238E27FC236}">
                <a16:creationId xmlns:a16="http://schemas.microsoft.com/office/drawing/2014/main" id="{831C2E04-9A7D-7D43-A440-54CFF85A3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279" y="1237601"/>
            <a:ext cx="4078208" cy="275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5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Ethical Hacking (Recall)</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21</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68286" y="1012371"/>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Ethical hackers learn and perform hacking in a professional manner, </a:t>
            </a:r>
            <a:r>
              <a:rPr lang="en-US" dirty="0">
                <a:solidFill>
                  <a:srgbClr val="C00000"/>
                </a:solidFill>
              </a:rPr>
              <a:t>based on the direction of the client</a:t>
            </a:r>
            <a:r>
              <a:rPr lang="en-US" dirty="0">
                <a:solidFill>
                  <a:prstClr val="black"/>
                </a:solidFill>
              </a:rPr>
              <a:t>, and later, present a maturity scorecard highlighting their overall risk and vulnerabilities and suggestions to improve</a:t>
            </a:r>
          </a:p>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New worms, malware, viruses, and ransomware are multiplying every day and creating a need for ethical hacking services to safeguard the networks of businesses, government agencies or defense</a:t>
            </a:r>
          </a:p>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An Ethical Hacker answers the following questions:</a:t>
            </a:r>
          </a:p>
          <a:p>
            <a:pPr lvl="1">
              <a:lnSpc>
                <a:spcPct val="80000"/>
              </a:lnSpc>
              <a:defRPr/>
            </a:pPr>
            <a:r>
              <a:rPr lang="en-US" dirty="0">
                <a:solidFill>
                  <a:prstClr val="black"/>
                </a:solidFill>
              </a:rPr>
              <a:t>What kind of vulnerabilities does an attacker see?</a:t>
            </a:r>
          </a:p>
          <a:p>
            <a:pPr lvl="1">
              <a:lnSpc>
                <a:spcPct val="80000"/>
              </a:lnSpc>
              <a:defRPr/>
            </a:pPr>
            <a:r>
              <a:rPr lang="en-US" dirty="0">
                <a:solidFill>
                  <a:prstClr val="black"/>
                </a:solidFill>
              </a:rPr>
              <a:t>What information or system would a hacker most want access?</a:t>
            </a:r>
          </a:p>
          <a:p>
            <a:pPr lvl="1">
              <a:lnSpc>
                <a:spcPct val="80000"/>
              </a:lnSpc>
              <a:defRPr/>
            </a:pPr>
            <a:r>
              <a:rPr lang="en-US" dirty="0">
                <a:solidFill>
                  <a:prstClr val="black"/>
                </a:solidFill>
              </a:rPr>
              <a:t>What can an attacker do with the information?</a:t>
            </a:r>
          </a:p>
          <a:p>
            <a:pPr lvl="1">
              <a:lnSpc>
                <a:spcPct val="80000"/>
              </a:lnSpc>
              <a:defRPr/>
            </a:pPr>
            <a:r>
              <a:rPr lang="en-US" dirty="0">
                <a:solidFill>
                  <a:prstClr val="black"/>
                </a:solidFill>
              </a:rPr>
              <a:t>How many people notice the attempted hack?</a:t>
            </a:r>
          </a:p>
          <a:p>
            <a:pPr lvl="1">
              <a:lnSpc>
                <a:spcPct val="80000"/>
              </a:lnSpc>
              <a:defRPr/>
            </a:pPr>
            <a:r>
              <a:rPr lang="en-US" dirty="0">
                <a:solidFill>
                  <a:prstClr val="black"/>
                </a:solidFill>
              </a:rPr>
              <a:t>What is the best way to fix the vulnerability?</a:t>
            </a:r>
          </a:p>
          <a:p>
            <a:pPr>
              <a:lnSpc>
                <a:spcPct val="80000"/>
              </a:lnSpc>
              <a:defRPr/>
            </a:pPr>
            <a:endParaRPr lang="en-US" dirty="0">
              <a:solidFill>
                <a:prstClr val="black"/>
              </a:solidFill>
            </a:endParaRPr>
          </a:p>
        </p:txBody>
      </p:sp>
      <p:sp>
        <p:nvSpPr>
          <p:cNvPr id="4" name="Rectangle 3">
            <a:extLst>
              <a:ext uri="{FF2B5EF4-FFF2-40B4-BE49-F238E27FC236}">
                <a16:creationId xmlns:a16="http://schemas.microsoft.com/office/drawing/2014/main" id="{BD1841A6-7B8F-B04A-B0E8-EA4329A4EF01}"/>
              </a:ext>
            </a:extLst>
          </p:cNvPr>
          <p:cNvSpPr/>
          <p:nvPr/>
        </p:nvSpPr>
        <p:spPr>
          <a:xfrm>
            <a:off x="4023727" y="6270563"/>
            <a:ext cx="4455130" cy="369332"/>
          </a:xfrm>
          <a:prstGeom prst="rect">
            <a:avLst/>
          </a:prstGeom>
        </p:spPr>
        <p:txBody>
          <a:bodyPr wrap="none">
            <a:spAutoFit/>
          </a:bodyPr>
          <a:lstStyle/>
          <a:p>
            <a:pPr defTabSz="457200"/>
            <a:r>
              <a:rPr lang="en-US" dirty="0">
                <a:solidFill>
                  <a:prstClr val="black"/>
                </a:solidFill>
                <a:latin typeface="Arial" panose="020B0604020202020204" pitchFamily="34" charset="0"/>
                <a:cs typeface="Arial" panose="020B0604020202020204" pitchFamily="34" charset="0"/>
                <a:hlinkClick r:id="rId3"/>
              </a:rPr>
              <a:t>https://www.eccouncil.org/ethical-hacking/</a:t>
            </a:r>
            <a:endParaRPr 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49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Types of Ethical Hackers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22</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2" y="1209719"/>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b="1" dirty="0">
                <a:solidFill>
                  <a:prstClr val="black"/>
                </a:solidFill>
              </a:rPr>
              <a:t>White Hat Hacker</a:t>
            </a:r>
          </a:p>
          <a:p>
            <a:pPr lvl="1">
              <a:lnSpc>
                <a:spcPct val="80000"/>
              </a:lnSpc>
              <a:defRPr/>
            </a:pPr>
            <a:r>
              <a:rPr lang="en-US" dirty="0">
                <a:solidFill>
                  <a:prstClr val="black"/>
                </a:solidFill>
              </a:rPr>
              <a:t>Do not intend to harm the system or organization but they so, officially to penetrate and locate the vulnerabilities, providing to fix them and ensure safety</a:t>
            </a:r>
          </a:p>
          <a:p>
            <a:pPr>
              <a:lnSpc>
                <a:spcPct val="80000"/>
              </a:lnSpc>
              <a:defRPr/>
            </a:pPr>
            <a:r>
              <a:rPr lang="en-US" b="1" dirty="0">
                <a:solidFill>
                  <a:prstClr val="black"/>
                </a:solidFill>
              </a:rPr>
              <a:t>Black Hat Hacker</a:t>
            </a:r>
          </a:p>
          <a:p>
            <a:pPr lvl="1">
              <a:lnSpc>
                <a:spcPct val="80000"/>
              </a:lnSpc>
              <a:defRPr/>
            </a:pPr>
            <a:r>
              <a:rPr lang="en-US" dirty="0">
                <a:solidFill>
                  <a:prstClr val="black"/>
                </a:solidFill>
              </a:rPr>
              <a:t>They are non-ethical hackers performing hacking to fulfill their selfish intentions to collect monetary benefits</a:t>
            </a:r>
          </a:p>
          <a:p>
            <a:pPr>
              <a:lnSpc>
                <a:spcPct val="80000"/>
              </a:lnSpc>
              <a:defRPr/>
            </a:pPr>
            <a:r>
              <a:rPr lang="en-US" b="1" dirty="0">
                <a:solidFill>
                  <a:prstClr val="black"/>
                </a:solidFill>
              </a:rPr>
              <a:t>Grey Hat Hacker</a:t>
            </a:r>
          </a:p>
          <a:p>
            <a:pPr lvl="1">
              <a:lnSpc>
                <a:spcPct val="80000"/>
              </a:lnSpc>
              <a:defRPr/>
            </a:pPr>
            <a:r>
              <a:rPr lang="en-US" dirty="0">
                <a:solidFill>
                  <a:prstClr val="black"/>
                </a:solidFill>
              </a:rPr>
              <a:t>Combination of white and black – they hack without any malicious intent for fun; don’t use approval from a targeted organization and publicly disclose any vulnerability</a:t>
            </a:r>
          </a:p>
          <a:p>
            <a:pPr lvl="1">
              <a:lnSpc>
                <a:spcPct val="80000"/>
              </a:lnSpc>
              <a:defRPr/>
            </a:pPr>
            <a:endParaRPr lang="en-US" dirty="0">
              <a:solidFill>
                <a:prstClr val="black"/>
              </a:solidFill>
            </a:endParaRPr>
          </a:p>
          <a:p>
            <a:pPr>
              <a:lnSpc>
                <a:spcPct val="80000"/>
              </a:lnSpc>
              <a:defRPr/>
            </a:pPr>
            <a:endParaRPr lang="en-US" dirty="0">
              <a:solidFill>
                <a:prstClr val="black"/>
              </a:solidFill>
            </a:endParaRPr>
          </a:p>
        </p:txBody>
      </p:sp>
      <p:pic>
        <p:nvPicPr>
          <p:cNvPr id="3" name="Picture 2">
            <a:extLst>
              <a:ext uri="{FF2B5EF4-FFF2-40B4-BE49-F238E27FC236}">
                <a16:creationId xmlns:a16="http://schemas.microsoft.com/office/drawing/2014/main" id="{12FEF776-4A35-5D48-95E8-508420BC21AB}"/>
              </a:ext>
            </a:extLst>
          </p:cNvPr>
          <p:cNvPicPr>
            <a:picLocks noChangeAspect="1"/>
          </p:cNvPicPr>
          <p:nvPr/>
        </p:nvPicPr>
        <p:blipFill>
          <a:blip r:embed="rId3"/>
          <a:stretch>
            <a:fillRect/>
          </a:stretch>
        </p:blipFill>
        <p:spPr>
          <a:xfrm>
            <a:off x="3480430" y="4665555"/>
            <a:ext cx="5231140" cy="1987022"/>
          </a:xfrm>
          <a:prstGeom prst="rect">
            <a:avLst/>
          </a:prstGeom>
        </p:spPr>
      </p:pic>
    </p:spTree>
    <p:extLst>
      <p:ext uri="{BB962C8B-B14F-4D97-AF65-F5344CB8AC3E}">
        <p14:creationId xmlns:p14="http://schemas.microsoft.com/office/powerpoint/2010/main" val="402582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23</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Evaluate security of an IT infrastructure by safely trying (i.e., ethical hacking) to exploit vulnerabilities with written permission</a:t>
            </a:r>
          </a:p>
          <a:p>
            <a:pPr lvl="1">
              <a:lnSpc>
                <a:spcPct val="80000"/>
              </a:lnSpc>
              <a:defRPr/>
            </a:pPr>
            <a:r>
              <a:rPr lang="en-US" dirty="0">
                <a:solidFill>
                  <a:prstClr val="black"/>
                </a:solidFill>
              </a:rPr>
              <a:t>Performed at different levels e.g., OS level, web apps level, wired/wireless network services level, end-user level, …</a:t>
            </a:r>
          </a:p>
          <a:p>
            <a:pPr>
              <a:lnSpc>
                <a:spcPct val="80000"/>
              </a:lnSpc>
              <a:defRPr/>
            </a:pPr>
            <a:r>
              <a:rPr lang="en-US" dirty="0">
                <a:solidFill>
                  <a:prstClr val="black"/>
                </a:solidFill>
              </a:rPr>
              <a:t>Assessment to help identify misconfigurations, risky user behavior and validate the efficacy of defense mechanisms</a:t>
            </a:r>
          </a:p>
          <a:p>
            <a:pPr lvl="1">
              <a:lnSpc>
                <a:spcPct val="80000"/>
              </a:lnSpc>
              <a:defRPr/>
            </a:pPr>
            <a:r>
              <a:rPr lang="en-US" dirty="0">
                <a:solidFill>
                  <a:prstClr val="black"/>
                </a:solidFill>
              </a:rPr>
              <a:t>Goal is to find vulnerabilities before any attacker</a:t>
            </a:r>
          </a:p>
          <a:p>
            <a:pPr>
              <a:lnSpc>
                <a:spcPct val="80000"/>
              </a:lnSpc>
              <a:defRPr/>
            </a:pPr>
            <a:r>
              <a:rPr lang="en-US" dirty="0">
                <a:solidFill>
                  <a:prstClr val="black"/>
                </a:solidFill>
              </a:rPr>
              <a:t>Two types of Pen Testing</a:t>
            </a:r>
          </a:p>
          <a:p>
            <a:pPr lvl="1">
              <a:lnSpc>
                <a:spcPct val="80000"/>
              </a:lnSpc>
              <a:defRPr/>
            </a:pPr>
            <a:r>
              <a:rPr lang="en-US" b="1" dirty="0">
                <a:solidFill>
                  <a:prstClr val="black"/>
                </a:solidFill>
              </a:rPr>
              <a:t>Black box</a:t>
            </a:r>
            <a:r>
              <a:rPr lang="en-US" dirty="0">
                <a:solidFill>
                  <a:prstClr val="black"/>
                </a:solidFill>
              </a:rPr>
              <a:t>: testing external components targeted with public or zero-day exploits </a:t>
            </a:r>
            <a:r>
              <a:rPr lang="en-US" dirty="0">
                <a:solidFill>
                  <a:srgbClr val="C00000"/>
                </a:solidFill>
              </a:rPr>
              <a:t>(Black Hat)</a:t>
            </a:r>
          </a:p>
          <a:p>
            <a:pPr lvl="1">
              <a:lnSpc>
                <a:spcPct val="80000"/>
              </a:lnSpc>
              <a:defRPr/>
            </a:pPr>
            <a:r>
              <a:rPr lang="en-US" b="1" dirty="0">
                <a:solidFill>
                  <a:prstClr val="black"/>
                </a:solidFill>
              </a:rPr>
              <a:t>White box</a:t>
            </a:r>
            <a:r>
              <a:rPr lang="en-US" dirty="0">
                <a:solidFill>
                  <a:prstClr val="black"/>
                </a:solidFill>
              </a:rPr>
              <a:t>: testing internal components </a:t>
            </a:r>
            <a:r>
              <a:rPr lang="en-US" dirty="0">
                <a:solidFill>
                  <a:srgbClr val="C00000"/>
                </a:solidFill>
              </a:rPr>
              <a:t>(White Hat) </a:t>
            </a:r>
          </a:p>
          <a:p>
            <a:pPr lvl="1">
              <a:lnSpc>
                <a:spcPct val="80000"/>
              </a:lnSpc>
              <a:defRPr/>
            </a:pPr>
            <a:r>
              <a:rPr lang="en-US" dirty="0">
                <a:solidFill>
                  <a:prstClr val="black"/>
                </a:solidFill>
              </a:rPr>
              <a:t>Could combine for </a:t>
            </a:r>
            <a:r>
              <a:rPr lang="en-US" b="1" dirty="0">
                <a:solidFill>
                  <a:prstClr val="black"/>
                </a:solidFill>
              </a:rPr>
              <a:t>Grey box </a:t>
            </a:r>
            <a:r>
              <a:rPr lang="en-US" dirty="0">
                <a:solidFill>
                  <a:prstClr val="black"/>
                </a:solidFill>
              </a:rPr>
              <a:t>testing</a:t>
            </a:r>
          </a:p>
          <a:p>
            <a:pPr marL="457200" lvl="1" indent="0">
              <a:lnSpc>
                <a:spcPct val="80000"/>
              </a:lnSpc>
              <a:buNone/>
              <a:defRPr/>
            </a:pPr>
            <a:endParaRPr lang="en-US" dirty="0">
              <a:solidFill>
                <a:srgbClr val="C00000"/>
              </a:solidFill>
            </a:endParaRPr>
          </a:p>
          <a:p>
            <a:pPr marL="0" indent="0">
              <a:lnSpc>
                <a:spcPct val="80000"/>
              </a:lnSpc>
              <a:buNone/>
              <a:defRPr/>
            </a:pPr>
            <a:endParaRPr lang="en-US" dirty="0">
              <a:solidFill>
                <a:prstClr val="black"/>
              </a:solidFill>
            </a:endParaRPr>
          </a:p>
          <a:p>
            <a:pPr>
              <a:lnSpc>
                <a:spcPct val="80000"/>
              </a:lnSpc>
              <a:defRPr/>
            </a:pPr>
            <a:endParaRPr lang="en-US" dirty="0">
              <a:solidFill>
                <a:prstClr val="black"/>
              </a:solidFill>
            </a:endParaRPr>
          </a:p>
        </p:txBody>
      </p:sp>
      <p:pic>
        <p:nvPicPr>
          <p:cNvPr id="1026" name="Picture 2" descr="What is Penetration Testing? | Pen Testing Methodologies and Tools | Edureka">
            <a:extLst>
              <a:ext uri="{FF2B5EF4-FFF2-40B4-BE49-F238E27FC236}">
                <a16:creationId xmlns:a16="http://schemas.microsoft.com/office/drawing/2014/main" id="{9F8D0290-5218-5A48-9C6F-6CC34C57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444" y="4352090"/>
            <a:ext cx="3220279" cy="22312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C7E36B-7D1E-4A44-88BD-03D3C9026EB0}"/>
              </a:ext>
            </a:extLst>
          </p:cNvPr>
          <p:cNvPicPr>
            <a:picLocks noChangeAspect="1"/>
          </p:cNvPicPr>
          <p:nvPr/>
        </p:nvPicPr>
        <p:blipFill>
          <a:blip r:embed="rId4"/>
          <a:stretch>
            <a:fillRect/>
          </a:stretch>
        </p:blipFill>
        <p:spPr>
          <a:xfrm>
            <a:off x="3388548" y="4940011"/>
            <a:ext cx="2213250" cy="1712566"/>
          </a:xfrm>
          <a:prstGeom prst="rect">
            <a:avLst/>
          </a:prstGeom>
        </p:spPr>
      </p:pic>
    </p:spTree>
    <p:extLst>
      <p:ext uri="{BB962C8B-B14F-4D97-AF65-F5344CB8AC3E}">
        <p14:creationId xmlns:p14="http://schemas.microsoft.com/office/powerpoint/2010/main" val="3652284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24</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Manual or automated approaches are used</a:t>
            </a:r>
          </a:p>
          <a:p>
            <a:pPr lvl="1">
              <a:lnSpc>
                <a:spcPct val="80000"/>
              </a:lnSpc>
              <a:defRPr/>
            </a:pPr>
            <a:r>
              <a:rPr lang="en-US" dirty="0">
                <a:solidFill>
                  <a:prstClr val="black"/>
                </a:solidFill>
              </a:rPr>
              <a:t>Pen tester goal is to exploit a particular vulnerability and use compromised hosts to launch new exploits at other internal resources</a:t>
            </a:r>
          </a:p>
          <a:p>
            <a:pPr lvl="1">
              <a:lnSpc>
                <a:spcPct val="80000"/>
              </a:lnSpc>
              <a:defRPr/>
            </a:pPr>
            <a:r>
              <a:rPr lang="en-US" dirty="0">
                <a:solidFill>
                  <a:prstClr val="black"/>
                </a:solidFill>
              </a:rPr>
              <a:t>Document the combination of vulnerabilities exploited in a particular sequence </a:t>
            </a:r>
          </a:p>
          <a:p>
            <a:pPr lvl="1">
              <a:lnSpc>
                <a:spcPct val="80000"/>
              </a:lnSpc>
              <a:defRPr/>
            </a:pPr>
            <a:r>
              <a:rPr lang="en-US" dirty="0">
                <a:solidFill>
                  <a:prstClr val="black"/>
                </a:solidFill>
              </a:rPr>
              <a:t>Testing ends if highest level of privilege escalation or highest levels of security clearance is attained</a:t>
            </a:r>
          </a:p>
          <a:p>
            <a:pPr>
              <a:lnSpc>
                <a:spcPct val="80000"/>
              </a:lnSpc>
              <a:defRPr/>
            </a:pPr>
            <a:r>
              <a:rPr lang="en-US" dirty="0">
                <a:solidFill>
                  <a:prstClr val="black"/>
                </a:solidFill>
              </a:rPr>
              <a:t>A report is produced for decision makers with:</a:t>
            </a:r>
          </a:p>
          <a:p>
            <a:pPr lvl="1">
              <a:lnSpc>
                <a:spcPct val="80000"/>
              </a:lnSpc>
              <a:defRPr/>
            </a:pPr>
            <a:r>
              <a:rPr lang="en-US" dirty="0">
                <a:solidFill>
                  <a:prstClr val="black"/>
                </a:solidFill>
              </a:rPr>
              <a:t>Exposed vulnerabilities in terms of attack surfaces</a:t>
            </a:r>
          </a:p>
          <a:p>
            <a:pPr lvl="1">
              <a:lnSpc>
                <a:spcPct val="80000"/>
              </a:lnSpc>
              <a:defRPr/>
            </a:pPr>
            <a:r>
              <a:rPr lang="en-US" dirty="0">
                <a:solidFill>
                  <a:prstClr val="black"/>
                </a:solidFill>
              </a:rPr>
              <a:t>Strategic conclusions on impact on business and operations</a:t>
            </a:r>
          </a:p>
          <a:p>
            <a:pPr lvl="1">
              <a:lnSpc>
                <a:spcPct val="80000"/>
              </a:lnSpc>
              <a:defRPr/>
            </a:pPr>
            <a:r>
              <a:rPr lang="en-US" dirty="0">
                <a:solidFill>
                  <a:prstClr val="black"/>
                </a:solidFill>
              </a:rPr>
              <a:t>Priorities for remediation against threats and attack vectors</a:t>
            </a:r>
          </a:p>
          <a:p>
            <a:pPr lvl="1">
              <a:lnSpc>
                <a:spcPct val="80000"/>
              </a:lnSpc>
              <a:defRPr/>
            </a:pPr>
            <a:r>
              <a:rPr lang="en-US" dirty="0">
                <a:solidFill>
                  <a:prstClr val="black"/>
                </a:solidFill>
              </a:rPr>
              <a:t>Approvals needed for fixes</a:t>
            </a:r>
          </a:p>
          <a:p>
            <a:pPr>
              <a:lnSpc>
                <a:spcPct val="80000"/>
              </a:lnSpc>
              <a:defRPr/>
            </a:pPr>
            <a:r>
              <a:rPr lang="en-US" dirty="0">
                <a:solidFill>
                  <a:prstClr val="black"/>
                </a:solidFill>
              </a:rPr>
              <a:t>Notifications are sent to relevant stakeholders e.g., senior management, vendors of hardware/software</a:t>
            </a:r>
          </a:p>
          <a:p>
            <a:pPr>
              <a:lnSpc>
                <a:spcPct val="80000"/>
              </a:lnSpc>
              <a:defRPr/>
            </a:pPr>
            <a:r>
              <a:rPr lang="en-US" dirty="0">
                <a:solidFill>
                  <a:prstClr val="black"/>
                </a:solidFill>
              </a:rPr>
              <a:t>Pen Tester must close out work (e.g., backdoors to maintain access, etc.) to avoid someone else from exploiting the vulnerabilities later</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3414359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Steps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25</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1859281" y="1209719"/>
            <a:ext cx="8571411"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nSpc>
                <a:spcPct val="80000"/>
              </a:lnSpc>
              <a:buFont typeface="+mj-lt"/>
              <a:buAutoNum type="arabicPeriod"/>
              <a:defRPr/>
            </a:pPr>
            <a:r>
              <a:rPr lang="en-US" b="1" dirty="0">
                <a:solidFill>
                  <a:prstClr val="black"/>
                </a:solidFill>
              </a:rPr>
              <a:t>Information Intelligence</a:t>
            </a:r>
          </a:p>
          <a:p>
            <a:pPr lvl="1">
              <a:lnSpc>
                <a:spcPct val="80000"/>
              </a:lnSpc>
              <a:defRPr/>
            </a:pPr>
            <a:r>
              <a:rPr lang="en-US" dirty="0">
                <a:solidFill>
                  <a:prstClr val="black"/>
                </a:solidFill>
              </a:rPr>
              <a:t>Using tools such as </a:t>
            </a:r>
            <a:r>
              <a:rPr lang="en-US" dirty="0" err="1">
                <a:solidFill>
                  <a:prstClr val="black"/>
                </a:solidFill>
              </a:rPr>
              <a:t>nmap</a:t>
            </a:r>
            <a:r>
              <a:rPr lang="en-US" dirty="0">
                <a:solidFill>
                  <a:prstClr val="black"/>
                </a:solidFill>
              </a:rPr>
              <a:t>, </a:t>
            </a:r>
            <a:r>
              <a:rPr lang="en-US" dirty="0" err="1">
                <a:solidFill>
                  <a:prstClr val="black"/>
                </a:solidFill>
              </a:rPr>
              <a:t>nslookup</a:t>
            </a:r>
            <a:r>
              <a:rPr lang="en-US" dirty="0">
                <a:solidFill>
                  <a:prstClr val="black"/>
                </a:solidFill>
              </a:rPr>
              <a:t>, people finders/Google search</a:t>
            </a:r>
          </a:p>
          <a:p>
            <a:pPr lvl="1">
              <a:lnSpc>
                <a:spcPct val="80000"/>
              </a:lnSpc>
              <a:defRPr/>
            </a:pPr>
            <a:r>
              <a:rPr lang="en-US" dirty="0">
                <a:solidFill>
                  <a:prstClr val="black"/>
                </a:solidFill>
              </a:rPr>
              <a:t>Performing people profiling to target (e.g., via email or phone) as part of </a:t>
            </a:r>
            <a:r>
              <a:rPr lang="en-US" dirty="0">
                <a:solidFill>
                  <a:srgbClr val="C00000"/>
                </a:solidFill>
              </a:rPr>
              <a:t>social engineering</a:t>
            </a:r>
          </a:p>
          <a:p>
            <a:pPr>
              <a:lnSpc>
                <a:spcPct val="80000"/>
              </a:lnSpc>
              <a:defRPr/>
            </a:pPr>
            <a:endParaRPr lang="en-US" b="1" dirty="0">
              <a:solidFill>
                <a:prstClr val="black"/>
              </a:solidFill>
            </a:endParaRPr>
          </a:p>
          <a:p>
            <a:pPr marL="457200" indent="-457200">
              <a:lnSpc>
                <a:spcPct val="80000"/>
              </a:lnSpc>
              <a:buFont typeface="+mj-lt"/>
              <a:buAutoNum type="arabicPeriod" startAt="2"/>
              <a:defRPr/>
            </a:pPr>
            <a:r>
              <a:rPr lang="en-US" b="1" dirty="0">
                <a:solidFill>
                  <a:prstClr val="black"/>
                </a:solidFill>
              </a:rPr>
              <a:t>Scanning and Enumerating</a:t>
            </a:r>
          </a:p>
          <a:p>
            <a:pPr lvl="1">
              <a:lnSpc>
                <a:spcPct val="80000"/>
              </a:lnSpc>
              <a:defRPr/>
            </a:pPr>
            <a:r>
              <a:rPr lang="en-US" dirty="0">
                <a:solidFill>
                  <a:prstClr val="black"/>
                </a:solidFill>
              </a:rPr>
              <a:t>TCP and UDP port scanning to learn about target environment and find exposed vulnerabilities</a:t>
            </a:r>
          </a:p>
          <a:p>
            <a:pPr lvl="1">
              <a:lnSpc>
                <a:spcPct val="80000"/>
              </a:lnSpc>
              <a:defRPr/>
            </a:pPr>
            <a:r>
              <a:rPr lang="en-US" dirty="0">
                <a:solidFill>
                  <a:prstClr val="black"/>
                </a:solidFill>
              </a:rPr>
              <a:t>Using tools such as </a:t>
            </a:r>
            <a:r>
              <a:rPr lang="en-US" dirty="0" err="1">
                <a:solidFill>
                  <a:prstClr val="black"/>
                </a:solidFill>
              </a:rPr>
              <a:t>metasploit</a:t>
            </a:r>
            <a:r>
              <a:rPr lang="en-US" dirty="0">
                <a:solidFill>
                  <a:prstClr val="black"/>
                </a:solidFill>
              </a:rPr>
              <a:t>, </a:t>
            </a:r>
            <a:r>
              <a:rPr lang="en-US" dirty="0" err="1">
                <a:solidFill>
                  <a:prstClr val="black"/>
                </a:solidFill>
              </a:rPr>
              <a:t>nc</a:t>
            </a:r>
            <a:r>
              <a:rPr lang="en-US" dirty="0">
                <a:solidFill>
                  <a:prstClr val="black"/>
                </a:solidFill>
              </a:rPr>
              <a:t>, </a:t>
            </a:r>
            <a:r>
              <a:rPr lang="en-US" dirty="0" err="1">
                <a:solidFill>
                  <a:prstClr val="black"/>
                </a:solidFill>
              </a:rPr>
              <a:t>nessus</a:t>
            </a:r>
            <a:r>
              <a:rPr lang="en-US" dirty="0">
                <a:solidFill>
                  <a:prstClr val="black"/>
                </a:solidFill>
              </a:rPr>
              <a:t> for </a:t>
            </a:r>
            <a:r>
              <a:rPr lang="en-US" dirty="0">
                <a:solidFill>
                  <a:srgbClr val="C00000"/>
                </a:solidFill>
              </a:rPr>
              <a:t>high-speed discovery, configuration auditing, asset profiling, sensitive data discovery</a:t>
            </a:r>
          </a:p>
          <a:p>
            <a:pPr>
              <a:lnSpc>
                <a:spcPct val="80000"/>
              </a:lnSpc>
              <a:defRPr/>
            </a:pPr>
            <a:endParaRPr lang="en-US" b="1" dirty="0">
              <a:solidFill>
                <a:prstClr val="black"/>
              </a:solidFill>
            </a:endParaRPr>
          </a:p>
          <a:p>
            <a:pPr marL="457200" indent="-457200">
              <a:lnSpc>
                <a:spcPct val="80000"/>
              </a:lnSpc>
              <a:buFont typeface="+mj-lt"/>
              <a:buAutoNum type="arabicPeriod" startAt="3"/>
              <a:defRPr/>
            </a:pPr>
            <a:r>
              <a:rPr lang="en-US" b="1" dirty="0">
                <a:solidFill>
                  <a:prstClr val="black"/>
                </a:solidFill>
              </a:rPr>
              <a:t>Advanced Fingerprinting</a:t>
            </a:r>
          </a:p>
          <a:p>
            <a:pPr lvl="1">
              <a:lnSpc>
                <a:spcPct val="80000"/>
              </a:lnSpc>
              <a:defRPr/>
            </a:pPr>
            <a:r>
              <a:rPr lang="en-US" dirty="0">
                <a:solidFill>
                  <a:prstClr val="black"/>
                </a:solidFill>
              </a:rPr>
              <a:t>Advanced fingerprinting of web applications, DNS, load balancers, etc. using scanning methods</a:t>
            </a:r>
          </a:p>
          <a:p>
            <a:pPr>
              <a:lnSpc>
                <a:spcPct val="80000"/>
              </a:lnSpc>
              <a:defRPr/>
            </a:pPr>
            <a:endParaRPr lang="en-US" b="1" dirty="0">
              <a:solidFill>
                <a:prstClr val="black"/>
              </a:solidFill>
            </a:endParaRPr>
          </a:p>
          <a:p>
            <a:pPr marL="457200" indent="-457200">
              <a:lnSpc>
                <a:spcPct val="80000"/>
              </a:lnSpc>
              <a:buFont typeface="+mj-lt"/>
              <a:buAutoNum type="arabicPeriod" startAt="4"/>
              <a:defRPr/>
            </a:pPr>
            <a:r>
              <a:rPr lang="en-US" b="1" dirty="0">
                <a:solidFill>
                  <a:prstClr val="black"/>
                </a:solidFill>
              </a:rPr>
              <a:t>Vulnerability Assessment</a:t>
            </a:r>
          </a:p>
          <a:p>
            <a:pPr lvl="1">
              <a:lnSpc>
                <a:spcPct val="80000"/>
              </a:lnSpc>
              <a:defRPr/>
            </a:pPr>
            <a:r>
              <a:rPr lang="en-US" dirty="0">
                <a:solidFill>
                  <a:prstClr val="black"/>
                </a:solidFill>
              </a:rPr>
              <a:t>Overlaps with Pen Testing but largely non-intrusive to identify vulnerabilities in systems/networks and analyze security posture</a:t>
            </a: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1002862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Autofit/>
          </a:bodyPr>
          <a:lstStyle/>
          <a:p>
            <a:r>
              <a:rPr lang="en-US" sz="2500" dirty="0"/>
              <a:t>Vulnerability Assessment and Penetration Testing (VAPT)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26</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pic>
        <p:nvPicPr>
          <p:cNvPr id="8" name="Picture 2" descr="IT Vulnerability Assessments vs Penetration Testing in Braintree, MA">
            <a:extLst>
              <a:ext uri="{FF2B5EF4-FFF2-40B4-BE49-F238E27FC236}">
                <a16:creationId xmlns:a16="http://schemas.microsoft.com/office/drawing/2014/main" id="{A08CB579-8165-514E-B551-494732418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942" y="1472343"/>
            <a:ext cx="7376240" cy="4784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4162E-2002-814F-ADA5-4AA410B2E517}"/>
              </a:ext>
            </a:extLst>
          </p:cNvPr>
          <p:cNvSpPr txBox="1"/>
          <p:nvPr/>
        </p:nvSpPr>
        <p:spPr>
          <a:xfrm>
            <a:off x="2686879" y="4901785"/>
            <a:ext cx="2818414" cy="1569660"/>
          </a:xfrm>
          <a:prstGeom prst="rect">
            <a:avLst/>
          </a:prstGeom>
          <a:noFill/>
        </p:spPr>
        <p:txBody>
          <a:bodyPr wrap="square" rtlCol="0">
            <a:spAutoFit/>
          </a:bodyPr>
          <a:lstStyle/>
          <a:p>
            <a:pPr defTabSz="457200"/>
            <a:r>
              <a:rPr lang="en-US" i="1" dirty="0">
                <a:solidFill>
                  <a:srgbClr val="0432FF"/>
                </a:solidFill>
                <a:latin typeface="Calibri"/>
              </a:rPr>
              <a:t>Automated/cheaper, minutes, scheduled, passive, “breadth over depth”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Nessus, OpenVAS, </a:t>
            </a:r>
            <a:r>
              <a:rPr lang="en-US" i="1" dirty="0" err="1">
                <a:solidFill>
                  <a:srgbClr val="C00000"/>
                </a:solidFill>
                <a:latin typeface="Calibri"/>
              </a:rPr>
              <a:t>Nikto</a:t>
            </a:r>
            <a:r>
              <a:rPr lang="en-US" i="1" dirty="0">
                <a:solidFill>
                  <a:srgbClr val="C00000"/>
                </a:solidFill>
                <a:latin typeface="Calibri"/>
              </a:rPr>
              <a:t>, SAINT</a:t>
            </a:r>
          </a:p>
        </p:txBody>
      </p:sp>
      <p:sp>
        <p:nvSpPr>
          <p:cNvPr id="10" name="TextBox 9">
            <a:extLst>
              <a:ext uri="{FF2B5EF4-FFF2-40B4-BE49-F238E27FC236}">
                <a16:creationId xmlns:a16="http://schemas.microsoft.com/office/drawing/2014/main" id="{FF974005-61F7-AD42-BE70-A3809AA1C3DF}"/>
              </a:ext>
            </a:extLst>
          </p:cNvPr>
          <p:cNvSpPr txBox="1"/>
          <p:nvPr/>
        </p:nvSpPr>
        <p:spPr>
          <a:xfrm>
            <a:off x="6583018" y="4938008"/>
            <a:ext cx="3935356" cy="1846659"/>
          </a:xfrm>
          <a:prstGeom prst="rect">
            <a:avLst/>
          </a:prstGeom>
          <a:noFill/>
        </p:spPr>
        <p:txBody>
          <a:bodyPr wrap="square" rtlCol="0">
            <a:spAutoFit/>
          </a:bodyPr>
          <a:lstStyle/>
          <a:p>
            <a:pPr defTabSz="457200"/>
            <a:r>
              <a:rPr lang="en-US" i="1" dirty="0">
                <a:solidFill>
                  <a:srgbClr val="0432FF"/>
                </a:solidFill>
                <a:latin typeface="Calibri"/>
              </a:rPr>
              <a:t>Often manual/expensive, days, opportunistic/intuitive, aggressive, “depth over breadth”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Metasploit, Kali Linux, </a:t>
            </a:r>
            <a:r>
              <a:rPr lang="en-US" i="1" dirty="0" err="1">
                <a:solidFill>
                  <a:srgbClr val="C00000"/>
                </a:solidFill>
                <a:latin typeface="Calibri"/>
              </a:rPr>
              <a:t>NetSparker</a:t>
            </a:r>
            <a:r>
              <a:rPr lang="en-US" i="1" dirty="0">
                <a:solidFill>
                  <a:srgbClr val="C00000"/>
                </a:solidFill>
                <a:latin typeface="Calibri"/>
              </a:rPr>
              <a:t>, Core Impact, </a:t>
            </a:r>
            <a:r>
              <a:rPr lang="en-US" i="1" dirty="0" err="1">
                <a:solidFill>
                  <a:srgbClr val="C00000"/>
                </a:solidFill>
                <a:latin typeface="Calibri"/>
              </a:rPr>
              <a:t>Aircrack</a:t>
            </a:r>
            <a:r>
              <a:rPr lang="en-US" i="1" dirty="0">
                <a:solidFill>
                  <a:srgbClr val="C00000"/>
                </a:solidFill>
                <a:latin typeface="Calibri"/>
              </a:rPr>
              <a:t>-ng, John Ripper, backtrack, </a:t>
            </a:r>
            <a:r>
              <a:rPr lang="en-US" i="1" dirty="0" err="1">
                <a:solidFill>
                  <a:srgbClr val="C00000"/>
                </a:solidFill>
                <a:latin typeface="Calibri"/>
              </a:rPr>
              <a:t>wireshark</a:t>
            </a:r>
            <a:endParaRPr lang="en-US" i="1" dirty="0">
              <a:solidFill>
                <a:srgbClr val="C00000"/>
              </a:solidFill>
              <a:latin typeface="Calibri"/>
            </a:endParaRPr>
          </a:p>
        </p:txBody>
      </p:sp>
      <p:sp>
        <p:nvSpPr>
          <p:cNvPr id="4" name="TextBox 3">
            <a:extLst>
              <a:ext uri="{FF2B5EF4-FFF2-40B4-BE49-F238E27FC236}">
                <a16:creationId xmlns:a16="http://schemas.microsoft.com/office/drawing/2014/main" id="{DE8D85FA-56D6-8B42-8F7E-FB4DA2A39766}"/>
              </a:ext>
            </a:extLst>
          </p:cNvPr>
          <p:cNvSpPr txBox="1"/>
          <p:nvPr/>
        </p:nvSpPr>
        <p:spPr>
          <a:xfrm>
            <a:off x="2087751" y="936095"/>
            <a:ext cx="8123049"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Which one to choose and when, VA or PT? How do they differ from a security audit to check compliance with standard security policies and procedures?</a:t>
            </a:r>
          </a:p>
        </p:txBody>
      </p:sp>
    </p:spTree>
    <p:extLst>
      <p:ext uri="{BB962C8B-B14F-4D97-AF65-F5344CB8AC3E}">
        <p14:creationId xmlns:p14="http://schemas.microsoft.com/office/powerpoint/2010/main" val="408429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fontScale="90000"/>
          </a:bodyPr>
          <a:lstStyle/>
          <a:p>
            <a:r>
              <a:rPr lang="en-US" sz="3200" dirty="0"/>
              <a:t>Vulnerability Assessment – dealing with Myths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27</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b="1" dirty="0">
                <a:solidFill>
                  <a:prstClr val="black"/>
                </a:solidFill>
              </a:rPr>
              <a:t>“I have a firewall or use anti-virus to fend off attacks”</a:t>
            </a:r>
          </a:p>
          <a:p>
            <a:pPr marL="457200" lvl="1" indent="0">
              <a:lnSpc>
                <a:spcPct val="80000"/>
              </a:lnSpc>
              <a:buNone/>
              <a:defRPr/>
            </a:pPr>
            <a:r>
              <a:rPr lang="en-US" dirty="0">
                <a:solidFill>
                  <a:srgbClr val="00B050"/>
                </a:solidFill>
              </a:rPr>
              <a:t>+) Firewalls can be effective to mitigate threats and isolate/protect</a:t>
            </a:r>
          </a:p>
          <a:p>
            <a:pPr marL="457200" lvl="1" indent="0">
              <a:lnSpc>
                <a:spcPct val="80000"/>
              </a:lnSpc>
              <a:buNone/>
              <a:defRPr/>
            </a:pPr>
            <a:r>
              <a:rPr lang="en-US" dirty="0">
                <a:solidFill>
                  <a:srgbClr val="FF0000"/>
                </a:solidFill>
              </a:rPr>
              <a:t>-) Hackers understand firewall strategies; can take down or by-pass a firewall through exploiting software bugs or admin oversight</a:t>
            </a:r>
          </a:p>
          <a:p>
            <a:pPr marL="457200" lvl="1" indent="0">
              <a:lnSpc>
                <a:spcPct val="80000"/>
              </a:lnSpc>
              <a:buNone/>
              <a:defRPr/>
            </a:pPr>
            <a:r>
              <a:rPr lang="en-US" dirty="0">
                <a:solidFill>
                  <a:srgbClr val="FF0000"/>
                </a:solidFill>
              </a:rPr>
              <a:t>-) End-to-end session hijacking not detectable by firewalls</a:t>
            </a:r>
            <a:endParaRPr lang="en-US" dirty="0">
              <a:solidFill>
                <a:prstClr val="black"/>
              </a:solidFill>
            </a:endParaRPr>
          </a:p>
          <a:p>
            <a:pPr>
              <a:lnSpc>
                <a:spcPct val="80000"/>
              </a:lnSpc>
              <a:defRPr/>
            </a:pPr>
            <a:endParaRPr lang="en-US" b="1" dirty="0">
              <a:solidFill>
                <a:prstClr val="black"/>
              </a:solidFill>
            </a:endParaRPr>
          </a:p>
          <a:p>
            <a:pPr>
              <a:lnSpc>
                <a:spcPct val="80000"/>
              </a:lnSpc>
              <a:defRPr/>
            </a:pPr>
            <a:r>
              <a:rPr lang="en-US" b="1" dirty="0">
                <a:solidFill>
                  <a:prstClr val="black"/>
                </a:solidFill>
              </a:rPr>
              <a:t>“Web security is handled by using HTTPS”</a:t>
            </a:r>
          </a:p>
          <a:p>
            <a:pPr marL="457200" lvl="1" indent="0">
              <a:lnSpc>
                <a:spcPct val="80000"/>
              </a:lnSpc>
              <a:buNone/>
              <a:defRPr/>
            </a:pPr>
            <a:r>
              <a:rPr lang="en-US" dirty="0">
                <a:solidFill>
                  <a:srgbClr val="00B050"/>
                </a:solidFill>
              </a:rPr>
              <a:t>+) Encryption of communication from source to destination is secure</a:t>
            </a:r>
          </a:p>
          <a:p>
            <a:pPr marL="457200" lvl="1" indent="0">
              <a:lnSpc>
                <a:spcPct val="80000"/>
              </a:lnSpc>
              <a:buNone/>
              <a:defRPr/>
            </a:pPr>
            <a:r>
              <a:rPr lang="en-US" dirty="0">
                <a:solidFill>
                  <a:srgbClr val="FF0000"/>
                </a:solidFill>
              </a:rPr>
              <a:t>-) Not effective against DDoS, brute force attacks, SQL injection</a:t>
            </a:r>
          </a:p>
          <a:p>
            <a:pPr marL="457200" lvl="1" indent="0">
              <a:lnSpc>
                <a:spcPct val="80000"/>
              </a:lnSpc>
              <a:buNone/>
              <a:defRPr/>
            </a:pPr>
            <a:r>
              <a:rPr lang="en-US" dirty="0">
                <a:solidFill>
                  <a:srgbClr val="FF0000"/>
                </a:solidFill>
              </a:rPr>
              <a:t>-) Organizations can be compromised by fake SSL certificates</a:t>
            </a:r>
          </a:p>
          <a:p>
            <a:pPr>
              <a:lnSpc>
                <a:spcPct val="80000"/>
              </a:lnSpc>
              <a:defRPr/>
            </a:pPr>
            <a:endParaRPr lang="en-US" b="1" dirty="0">
              <a:solidFill>
                <a:prstClr val="black"/>
              </a:solidFill>
            </a:endParaRPr>
          </a:p>
          <a:p>
            <a:pPr>
              <a:lnSpc>
                <a:spcPct val="80000"/>
              </a:lnSpc>
              <a:defRPr/>
            </a:pPr>
            <a:r>
              <a:rPr lang="en-US" b="1" dirty="0">
                <a:solidFill>
                  <a:prstClr val="black"/>
                </a:solidFill>
              </a:rPr>
              <a:t>“Our systems and data are not worthwhile targets”</a:t>
            </a:r>
          </a:p>
          <a:p>
            <a:pPr marL="457200" lvl="1" indent="0">
              <a:lnSpc>
                <a:spcPct val="80000"/>
              </a:lnSpc>
              <a:buNone/>
              <a:defRPr/>
            </a:pPr>
            <a:r>
              <a:rPr lang="en-US" dirty="0">
                <a:solidFill>
                  <a:srgbClr val="00B050"/>
                </a:solidFill>
              </a:rPr>
              <a:t>+) Small business enterprises may not be attractive targets</a:t>
            </a:r>
          </a:p>
          <a:p>
            <a:pPr marL="457200" lvl="1" indent="0">
              <a:lnSpc>
                <a:spcPct val="80000"/>
              </a:lnSpc>
              <a:buNone/>
              <a:defRPr/>
            </a:pPr>
            <a:r>
              <a:rPr lang="en-US" dirty="0">
                <a:solidFill>
                  <a:srgbClr val="FF0000"/>
                </a:solidFill>
              </a:rPr>
              <a:t>-) More easy to attack since they may not take security seriously</a:t>
            </a:r>
          </a:p>
          <a:p>
            <a:pPr marL="457200" lvl="1" indent="0">
              <a:lnSpc>
                <a:spcPct val="80000"/>
              </a:lnSpc>
              <a:buNone/>
              <a:defRPr/>
            </a:pPr>
            <a:r>
              <a:rPr lang="en-US" dirty="0">
                <a:solidFill>
                  <a:srgbClr val="FF0000"/>
                </a:solidFill>
              </a:rPr>
              <a:t>-) </a:t>
            </a:r>
            <a:r>
              <a:rPr lang="en-US" dirty="0" err="1">
                <a:solidFill>
                  <a:srgbClr val="FF0000"/>
                </a:solidFill>
              </a:rPr>
              <a:t>Ransomeware</a:t>
            </a:r>
            <a:r>
              <a:rPr lang="en-US" dirty="0">
                <a:solidFill>
                  <a:srgbClr val="FF0000"/>
                </a:solidFill>
              </a:rPr>
              <a:t> attacks are frequent and impact small businesses</a:t>
            </a:r>
          </a:p>
          <a:p>
            <a:pPr lvl="1">
              <a:lnSpc>
                <a:spcPct val="80000"/>
              </a:lnSpc>
              <a:defRPr/>
            </a:pPr>
            <a:endParaRPr lang="en-US" dirty="0">
              <a:solidFill>
                <a:prstClr val="black"/>
              </a:solidFill>
            </a:endParaRPr>
          </a:p>
          <a:p>
            <a:pPr>
              <a:lnSpc>
                <a:spcPct val="80000"/>
              </a:lnSpc>
              <a:defRPr/>
            </a:pPr>
            <a:endParaRPr lang="en-US" b="1" dirty="0">
              <a:solidFill>
                <a:prstClr val="black"/>
              </a:solidFill>
            </a:endParaRP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
        <p:nvSpPr>
          <p:cNvPr id="3" name="TextBox 2">
            <a:extLst>
              <a:ext uri="{FF2B5EF4-FFF2-40B4-BE49-F238E27FC236}">
                <a16:creationId xmlns:a16="http://schemas.microsoft.com/office/drawing/2014/main" id="{3706B788-C2BC-314A-8A9E-D1B4146ADABA}"/>
              </a:ext>
            </a:extLst>
          </p:cNvPr>
          <p:cNvSpPr txBox="1"/>
          <p:nvPr/>
        </p:nvSpPr>
        <p:spPr>
          <a:xfrm>
            <a:off x="2407258" y="5648281"/>
            <a:ext cx="7255565" cy="923330"/>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Many other vulnerabilities: </a:t>
            </a:r>
            <a:r>
              <a:rPr lang="en-US" dirty="0">
                <a:solidFill>
                  <a:srgbClr val="FF0000"/>
                </a:solidFill>
                <a:latin typeface="Arial" panose="020B0604020202020204" pitchFamily="34" charset="0"/>
                <a:cs typeface="Arial" panose="020B0604020202020204" pitchFamily="34" charset="0"/>
              </a:rPr>
              <a:t>weak passwords, OS command injection, buffer overflow, privilege over-provisioning, unrestricted uploads of dangerous file types, outdated software, … </a:t>
            </a:r>
          </a:p>
        </p:txBody>
      </p:sp>
    </p:spTree>
    <p:extLst>
      <p:ext uri="{BB962C8B-B14F-4D97-AF65-F5344CB8AC3E}">
        <p14:creationId xmlns:p14="http://schemas.microsoft.com/office/powerpoint/2010/main" val="3009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41B9-B985-F466-E16F-A88E6884BE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03FC48-7830-8A90-58A4-1F556CE77F26}"/>
              </a:ext>
            </a:extLst>
          </p:cNvPr>
          <p:cNvSpPr>
            <a:spLocks noGrp="1"/>
          </p:cNvSpPr>
          <p:nvPr>
            <p:ph type="sldNum" sz="quarter" idx="12"/>
          </p:nvPr>
        </p:nvSpPr>
        <p:spPr/>
        <p:txBody>
          <a:bodyPr/>
          <a:lstStyle/>
          <a:p>
            <a:fld id="{19A1A663-AB5A-1C46-BB3F-DC91B87E1671}" type="slidenum">
              <a:rPr lang="en-US" smtClean="0"/>
              <a:pPr/>
              <a:t>3</a:t>
            </a:fld>
            <a:endParaRPr lang="en-US" dirty="0"/>
          </a:p>
        </p:txBody>
      </p:sp>
      <p:sp>
        <p:nvSpPr>
          <p:cNvPr id="3" name="Text Placeholder 2">
            <a:extLst>
              <a:ext uri="{FF2B5EF4-FFF2-40B4-BE49-F238E27FC236}">
                <a16:creationId xmlns:a16="http://schemas.microsoft.com/office/drawing/2014/main" id="{6B2FCE50-A20B-8CB7-7B3C-93B71EBB20F8}"/>
              </a:ext>
            </a:extLst>
          </p:cNvPr>
          <p:cNvSpPr>
            <a:spLocks noGrp="1"/>
          </p:cNvSpPr>
          <p:nvPr>
            <p:ph type="body" sz="quarter" idx="10"/>
          </p:nvPr>
        </p:nvSpPr>
        <p:spPr/>
        <p:txBody>
          <a:bodyPr/>
          <a:lstStyle/>
          <a:p>
            <a:r>
              <a:rPr lang="en-US" dirty="0"/>
              <a:t>Module-4: Discussion Topics</a:t>
            </a:r>
          </a:p>
        </p:txBody>
      </p:sp>
      <p:sp>
        <p:nvSpPr>
          <p:cNvPr id="5" name="TextBox 4">
            <a:extLst>
              <a:ext uri="{FF2B5EF4-FFF2-40B4-BE49-F238E27FC236}">
                <a16:creationId xmlns:a16="http://schemas.microsoft.com/office/drawing/2014/main" id="{2B68A6E9-2AF7-F46B-A4A3-8658DDE28E40}"/>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solidFill>
                  <a:srgbClr val="FF0000"/>
                </a:solidFill>
              </a:rPr>
              <a:t>Anomaly detection</a:t>
            </a:r>
          </a:p>
          <a:p>
            <a:pPr marL="285750" indent="-285750">
              <a:buFont typeface="Arial" panose="020B0604020202020204" pitchFamily="34" charset="0"/>
              <a:buChar char="•"/>
            </a:pPr>
            <a:r>
              <a:rPr lang="en-US" sz="3200" dirty="0">
                <a:solidFill>
                  <a:srgbClr val="FF0000"/>
                </a:solidFill>
              </a:rPr>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35373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 Science/ML and Cybersecurity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4</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9" y="1348424"/>
            <a:ext cx="4237071" cy="5304154"/>
          </a:xfrm>
        </p:spPr>
        <p:txBody>
          <a:bodyPr>
            <a:normAutofit fontScale="92500" lnSpcReduction="10000"/>
          </a:bodyPr>
          <a:lstStyle/>
          <a:p>
            <a:r>
              <a:rPr lang="en-US" dirty="0"/>
              <a:t>Data science/machine learning is critical to reveal “evidence” in cyber attack incidents</a:t>
            </a:r>
          </a:p>
          <a:p>
            <a:pPr lvl="1"/>
            <a:r>
              <a:rPr lang="en-US" dirty="0"/>
              <a:t>Without (good) data, there is no knowledge</a:t>
            </a:r>
          </a:p>
          <a:p>
            <a:r>
              <a:rPr lang="en-US" dirty="0"/>
              <a:t>Time-series data can be valuable for descriptive and predictive analytics of anomaly events</a:t>
            </a:r>
          </a:p>
          <a:p>
            <a:pPr lvl="1"/>
            <a:r>
              <a:rPr lang="en-US" dirty="0"/>
              <a:t>Useful for malware research, penetration testing, etc.</a:t>
            </a:r>
          </a:p>
          <a:p>
            <a:r>
              <a:rPr lang="en-US" dirty="0"/>
              <a:t>Threat intelligence collection supported by data is critical for decision making in real-life cyber operations/risk management</a:t>
            </a:r>
          </a:p>
          <a:p>
            <a:pPr lvl="1"/>
            <a:r>
              <a:rPr lang="en-US" dirty="0"/>
              <a:t>Helps cybersecurity engineers prioritize and focus on critical events than working by instinct</a:t>
            </a:r>
          </a:p>
          <a:p>
            <a:endParaRPr lang="en-US" dirty="0"/>
          </a:p>
          <a:p>
            <a:endParaRPr lang="en-US" dirty="0"/>
          </a:p>
          <a:p>
            <a:pPr marL="0" indent="0">
              <a:buNone/>
            </a:pPr>
            <a:endParaRPr lang="en-US" dirty="0"/>
          </a:p>
        </p:txBody>
      </p:sp>
      <p:pic>
        <p:nvPicPr>
          <p:cNvPr id="1026" name="Picture 2">
            <a:extLst>
              <a:ext uri="{FF2B5EF4-FFF2-40B4-BE49-F238E27FC236}">
                <a16:creationId xmlns:a16="http://schemas.microsoft.com/office/drawing/2014/main" id="{0013FC55-9109-4C43-BF1A-FAB6BF73B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613381"/>
            <a:ext cx="4330523" cy="3780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21DC3C-5757-294E-99CA-3F23953070CB}"/>
              </a:ext>
            </a:extLst>
          </p:cNvPr>
          <p:cNvSpPr/>
          <p:nvPr/>
        </p:nvSpPr>
        <p:spPr>
          <a:xfrm>
            <a:off x="6195423" y="5508506"/>
            <a:ext cx="4231100" cy="584775"/>
          </a:xfrm>
          <a:prstGeom prst="rect">
            <a:avLst/>
          </a:prstGeom>
        </p:spPr>
        <p:txBody>
          <a:bodyPr wrap="square">
            <a:spAutoFit/>
          </a:bodyPr>
          <a:lstStyle/>
          <a:p>
            <a:pPr defTabSz="457200"/>
            <a:r>
              <a:rPr lang="en-US" sz="1600" i="1" dirty="0">
                <a:solidFill>
                  <a:srgbClr val="C00000"/>
                </a:solidFill>
                <a:latin typeface="Arial" panose="020B0604020202020204" pitchFamily="34" charset="0"/>
                <a:cs typeface="Arial" panose="020B0604020202020204" pitchFamily="34" charset="0"/>
              </a:rPr>
              <a:t>Many large organizations are hiring data scientists to help with cybersecurity analytics</a:t>
            </a:r>
          </a:p>
        </p:txBody>
      </p:sp>
    </p:spTree>
    <p:extLst>
      <p:ext uri="{BB962C8B-B14F-4D97-AF65-F5344CB8AC3E}">
        <p14:creationId xmlns:p14="http://schemas.microsoft.com/office/powerpoint/2010/main" val="269675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5</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26CB75EE-86D9-9348-AF20-A12FE172E2ED}"/>
              </a:ext>
            </a:extLst>
          </p:cNvPr>
          <p:cNvPicPr>
            <a:picLocks noChangeAspect="1"/>
          </p:cNvPicPr>
          <p:nvPr/>
        </p:nvPicPr>
        <p:blipFill>
          <a:blip r:embed="rId2"/>
          <a:stretch>
            <a:fillRect/>
          </a:stretch>
        </p:blipFill>
        <p:spPr>
          <a:xfrm>
            <a:off x="1619550" y="1494263"/>
            <a:ext cx="8798094" cy="3802566"/>
          </a:xfrm>
          <a:prstGeom prst="rect">
            <a:avLst/>
          </a:prstGeom>
        </p:spPr>
      </p:pic>
      <p:sp>
        <p:nvSpPr>
          <p:cNvPr id="7" name="Rectangle 6">
            <a:extLst>
              <a:ext uri="{FF2B5EF4-FFF2-40B4-BE49-F238E27FC236}">
                <a16:creationId xmlns:a16="http://schemas.microsoft.com/office/drawing/2014/main" id="{FBA1FFA6-35A8-E149-B7AE-656CB9A8AF7F}"/>
              </a:ext>
            </a:extLst>
          </p:cNvPr>
          <p:cNvSpPr/>
          <p:nvPr/>
        </p:nvSpPr>
        <p:spPr>
          <a:xfrm>
            <a:off x="2071929" y="5478589"/>
            <a:ext cx="8229600" cy="923330"/>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Threat intelligence sharing helps a cyber analyst’s monitoring objectives for ‘soft critical events’ and ‘silent critical events’ relating to either performance bottlenecks that may relate to security incidents… </a:t>
            </a:r>
          </a:p>
        </p:txBody>
      </p:sp>
    </p:spTree>
    <p:extLst>
      <p:ext uri="{BB962C8B-B14F-4D97-AF65-F5344CB8AC3E}">
        <p14:creationId xmlns:p14="http://schemas.microsoft.com/office/powerpoint/2010/main" val="21918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6</a:t>
            </a:fld>
            <a:endParaRPr lang="en-US" dirty="0">
              <a:solidFill>
                <a:prstClr val="black">
                  <a:tint val="75000"/>
                </a:prstClr>
              </a:solidFill>
            </a:endParaRPr>
          </a:p>
        </p:txBody>
      </p:sp>
      <p:sp>
        <p:nvSpPr>
          <p:cNvPr id="8" name="Content Placeholder 3">
            <a:extLst>
              <a:ext uri="{FF2B5EF4-FFF2-40B4-BE49-F238E27FC236}">
                <a16:creationId xmlns:a16="http://schemas.microsoft.com/office/drawing/2014/main" id="{ACB4EAC6-6058-8140-80AD-F11BC9C30680}"/>
              </a:ext>
            </a:extLst>
          </p:cNvPr>
          <p:cNvSpPr>
            <a:spLocks noGrp="1"/>
          </p:cNvSpPr>
          <p:nvPr>
            <p:ph idx="1"/>
          </p:nvPr>
        </p:nvSpPr>
        <p:spPr>
          <a:xfrm>
            <a:off x="1759508" y="1348424"/>
            <a:ext cx="8451292" cy="5119283"/>
          </a:xfrm>
        </p:spPr>
        <p:txBody>
          <a:bodyPr>
            <a:normAutofit fontScale="92500" lnSpcReduction="20000"/>
          </a:bodyPr>
          <a:lstStyle/>
          <a:p>
            <a:r>
              <a:rPr lang="en-US" dirty="0"/>
              <a:t>Need to use statistical data planning policies in systems by considering variations of data structures of the many data silos involved </a:t>
            </a:r>
          </a:p>
          <a:p>
            <a:pPr lvl="1"/>
            <a:r>
              <a:rPr lang="en-US" dirty="0"/>
              <a:t>Active measurements (ping, traceroute, </a:t>
            </a:r>
            <a:r>
              <a:rPr lang="en-US" dirty="0" err="1"/>
              <a:t>Iperf</a:t>
            </a:r>
            <a:r>
              <a:rPr lang="en-US" dirty="0"/>
              <a:t> or other such one-end or double-end measurement probing)</a:t>
            </a:r>
          </a:p>
          <a:p>
            <a:pPr lvl="1"/>
            <a:r>
              <a:rPr lang="en-US" dirty="0"/>
              <a:t>Passive measurements (</a:t>
            </a:r>
            <a:r>
              <a:rPr lang="en-US" dirty="0" err="1"/>
              <a:t>Netflow</a:t>
            </a:r>
            <a:r>
              <a:rPr lang="en-US" dirty="0"/>
              <a:t> records, DNS, </a:t>
            </a:r>
            <a:r>
              <a:rPr lang="en-US" dirty="0" err="1"/>
              <a:t>pcap</a:t>
            </a:r>
            <a:r>
              <a:rPr lang="en-US" dirty="0"/>
              <a:t>, host logs, crash dumps, process logs, memory logs) </a:t>
            </a:r>
          </a:p>
          <a:p>
            <a:pPr marL="0" indent="0">
              <a:buNone/>
            </a:pPr>
            <a:endParaRPr lang="en-US" dirty="0"/>
          </a:p>
          <a:p>
            <a:r>
              <a:rPr lang="en-US" dirty="0"/>
              <a:t>Monitoring objectives drive network and host device data collection, storage and analysis/visualization in cyber threat hunting</a:t>
            </a:r>
          </a:p>
          <a:p>
            <a:pPr lvl="1"/>
            <a:r>
              <a:rPr lang="en-US" dirty="0"/>
              <a:t>”Data farming” needs to be synergistic to “Data mining”</a:t>
            </a:r>
          </a:p>
          <a:p>
            <a:endParaRPr lang="en-US" dirty="0"/>
          </a:p>
          <a:p>
            <a:r>
              <a:rPr lang="en-US" dirty="0"/>
              <a:t>Monitoring strategies for expected performance/safety assurances violations due to ‘soft failures’ or ‘silent failures’ </a:t>
            </a:r>
          </a:p>
          <a:p>
            <a:pPr lvl="1"/>
            <a:r>
              <a:rPr lang="en-US" dirty="0"/>
              <a:t>Versus ‘hard failures’ or ‘failure alarms’ where faults are more apparent to operations personnel using traditional monitoring systems or intrusion detection systems</a:t>
            </a:r>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2711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Two-stage Ensemble Learning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3" y="1761362"/>
            <a:ext cx="8552047" cy="3147522"/>
          </a:xfrm>
        </p:spPr>
        <p:txBody>
          <a:bodyPr>
            <a:normAutofit/>
          </a:bodyPr>
          <a:lstStyle/>
          <a:p>
            <a:r>
              <a:rPr lang="en-US" dirty="0"/>
              <a:t>Attack feature analysis is done using a two-stage ensemble learning scheme:</a:t>
            </a:r>
          </a:p>
          <a:p>
            <a:endParaRPr lang="en-US" dirty="0"/>
          </a:p>
          <a:p>
            <a:r>
              <a:rPr lang="en-US" dirty="0"/>
              <a:t>Stage A: Outlier Detection</a:t>
            </a:r>
          </a:p>
          <a:p>
            <a:endParaRPr lang="en-US" dirty="0"/>
          </a:p>
          <a:p>
            <a:r>
              <a:rPr lang="en-US" dirty="0"/>
              <a:t>Stage B: Outlier Classification</a:t>
            </a:r>
          </a:p>
          <a:p>
            <a:endParaRPr lang="en-US" dirty="0"/>
          </a:p>
          <a:p>
            <a:endParaRPr lang="en-US" dirty="0"/>
          </a:p>
          <a:p>
            <a:endParaRPr lang="en-US" dirty="0"/>
          </a:p>
          <a:p>
            <a:endParaRPr lang="en-US" dirty="0"/>
          </a:p>
        </p:txBody>
      </p:sp>
      <p:pic>
        <p:nvPicPr>
          <p:cNvPr id="7" name="Shape 200">
            <a:extLst>
              <a:ext uri="{FF2B5EF4-FFF2-40B4-BE49-F238E27FC236}">
                <a16:creationId xmlns:a16="http://schemas.microsoft.com/office/drawing/2014/main" id="{337CB536-B871-5546-A699-0AF03DEE203C}"/>
              </a:ext>
            </a:extLst>
          </p:cNvPr>
          <p:cNvPicPr preferRelativeResize="0"/>
          <p:nvPr/>
        </p:nvPicPr>
        <p:blipFill>
          <a:blip r:embed="rId3">
            <a:alphaModFix/>
          </a:blip>
          <a:stretch>
            <a:fillRect/>
          </a:stretch>
        </p:blipFill>
        <p:spPr>
          <a:xfrm>
            <a:off x="5902775" y="2335294"/>
            <a:ext cx="4398754" cy="3037837"/>
          </a:xfrm>
          <a:prstGeom prst="rect">
            <a:avLst/>
          </a:prstGeom>
          <a:noFill/>
          <a:ln>
            <a:noFill/>
          </a:ln>
        </p:spPr>
      </p:pic>
      <p:sp>
        <p:nvSpPr>
          <p:cNvPr id="2" name="Rectangle 1">
            <a:extLst>
              <a:ext uri="{FF2B5EF4-FFF2-40B4-BE49-F238E27FC236}">
                <a16:creationId xmlns:a16="http://schemas.microsoft.com/office/drawing/2014/main" id="{F5A1A718-224A-784F-9EE2-E86E68E58EB5}"/>
              </a:ext>
            </a:extLst>
          </p:cNvPr>
          <p:cNvSpPr/>
          <p:nvPr/>
        </p:nvSpPr>
        <p:spPr>
          <a:xfrm>
            <a:off x="1804319" y="4744152"/>
            <a:ext cx="5326872" cy="1477328"/>
          </a:xfrm>
          <a:prstGeom prst="rect">
            <a:avLst/>
          </a:prstGeom>
        </p:spPr>
        <p:txBody>
          <a:bodyPr wrap="square">
            <a:spAutoFit/>
          </a:bodyPr>
          <a:lstStyle/>
          <a:p>
            <a:pPr defTabSz="457200"/>
            <a:r>
              <a:rPr lang="en" dirty="0">
                <a:solidFill>
                  <a:srgbClr val="0432FF"/>
                </a:solidFill>
                <a:latin typeface="Arial" panose="020B0604020202020204" pitchFamily="34" charset="0"/>
                <a:cs typeface="Arial" panose="020B0604020202020204" pitchFamily="34" charset="0"/>
              </a:rPr>
              <a:t>Epsilon is probability that an event is an outlier </a:t>
            </a:r>
            <a:br>
              <a:rPr lang="en" dirty="0">
                <a:solidFill>
                  <a:srgbClr val="0432FF"/>
                </a:solidFill>
                <a:latin typeface="Arial" panose="020B0604020202020204" pitchFamily="34" charset="0"/>
                <a:cs typeface="Arial" panose="020B0604020202020204" pitchFamily="34" charset="0"/>
              </a:rPr>
            </a:br>
            <a:r>
              <a:rPr lang="en" dirty="0">
                <a:solidFill>
                  <a:srgbClr val="0432FF"/>
                </a:solidFill>
                <a:latin typeface="Arial" panose="020B0604020202020204" pitchFamily="34" charset="0"/>
                <a:cs typeface="Arial" panose="020B0604020202020204" pitchFamily="34" charset="0"/>
              </a:rPr>
              <a:t>– it is tuned in the training phase</a:t>
            </a:r>
          </a:p>
          <a:p>
            <a:pPr defTabSz="457200"/>
            <a:endParaRPr lang="en" dirty="0">
              <a:solidFill>
                <a:srgbClr val="0432FF"/>
              </a:solidFill>
              <a:latin typeface="Arial" panose="020B0604020202020204" pitchFamily="34" charset="0"/>
              <a:cs typeface="Arial" panose="020B0604020202020204" pitchFamily="34" charset="0"/>
            </a:endParaRPr>
          </a:p>
          <a:p>
            <a:pPr defTabSz="457200"/>
            <a:r>
              <a:rPr lang="en" dirty="0">
                <a:solidFill>
                  <a:srgbClr val="0432FF"/>
                </a:solidFill>
                <a:latin typeface="Arial" panose="020B0604020202020204" pitchFamily="34" charset="0"/>
                <a:cs typeface="Arial" panose="020B0604020202020204" pitchFamily="34" charset="0"/>
              </a:rPr>
              <a:t>If probability is higher than epsilon or if it is manually triggered, the scheme enters Stage B</a:t>
            </a:r>
          </a:p>
        </p:txBody>
      </p:sp>
    </p:spTree>
    <p:extLst>
      <p:ext uri="{BB962C8B-B14F-4D97-AF65-F5344CB8AC3E}">
        <p14:creationId xmlns:p14="http://schemas.microsoft.com/office/powerpoint/2010/main" val="242801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Outlier Detection</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3" y="1761362"/>
            <a:ext cx="8552047" cy="3147522"/>
          </a:xfrm>
        </p:spPr>
        <p:txBody>
          <a:bodyPr>
            <a:normAutofit/>
          </a:bodyPr>
          <a:lstStyle/>
          <a:p>
            <a:r>
              <a:rPr lang="en-US" dirty="0"/>
              <a:t>Composition of many efficient, multivariate outlier detectors or hypotheses functions </a:t>
            </a:r>
          </a:p>
          <a:p>
            <a:endParaRPr lang="en-US" dirty="0"/>
          </a:p>
          <a:p>
            <a:r>
              <a:rPr lang="en-US" dirty="0"/>
              <a:t>Detect network-wide correlated anomaly events</a:t>
            </a:r>
          </a:p>
          <a:p>
            <a:endParaRPr lang="en-US" dirty="0"/>
          </a:p>
          <a:p>
            <a:endParaRPr lang="en-US" dirty="0"/>
          </a:p>
          <a:p>
            <a:endParaRPr lang="en-US" dirty="0"/>
          </a:p>
          <a:p>
            <a:endParaRPr lang="en-US" dirty="0"/>
          </a:p>
          <a:p>
            <a:endParaRPr lang="en-US" dirty="0"/>
          </a:p>
        </p:txBody>
      </p:sp>
      <p:pic>
        <p:nvPicPr>
          <p:cNvPr id="8" name="Shape 208">
            <a:extLst>
              <a:ext uri="{FF2B5EF4-FFF2-40B4-BE49-F238E27FC236}">
                <a16:creationId xmlns:a16="http://schemas.microsoft.com/office/drawing/2014/main" id="{99AEF0F3-6FBE-004D-B018-BE1903400CBF}"/>
              </a:ext>
            </a:extLst>
          </p:cNvPr>
          <p:cNvPicPr preferRelativeResize="0"/>
          <p:nvPr/>
        </p:nvPicPr>
        <p:blipFill>
          <a:blip r:embed="rId3">
            <a:alphaModFix/>
          </a:blip>
          <a:stretch>
            <a:fillRect/>
          </a:stretch>
        </p:blipFill>
        <p:spPr>
          <a:xfrm>
            <a:off x="5397012" y="3838487"/>
            <a:ext cx="1618950" cy="269825"/>
          </a:xfrm>
          <a:prstGeom prst="rect">
            <a:avLst/>
          </a:prstGeom>
          <a:noFill/>
          <a:ln>
            <a:noFill/>
          </a:ln>
        </p:spPr>
      </p:pic>
      <p:pic>
        <p:nvPicPr>
          <p:cNvPr id="10" name="Shape 209">
            <a:extLst>
              <a:ext uri="{FF2B5EF4-FFF2-40B4-BE49-F238E27FC236}">
                <a16:creationId xmlns:a16="http://schemas.microsoft.com/office/drawing/2014/main" id="{B9983467-0C50-CD40-9160-F892EF67C38F}"/>
              </a:ext>
            </a:extLst>
          </p:cNvPr>
          <p:cNvPicPr preferRelativeResize="0"/>
          <p:nvPr/>
        </p:nvPicPr>
        <p:blipFill>
          <a:blip r:embed="rId4">
            <a:alphaModFix/>
          </a:blip>
          <a:stretch>
            <a:fillRect/>
          </a:stretch>
        </p:blipFill>
        <p:spPr>
          <a:xfrm>
            <a:off x="5100638" y="4190398"/>
            <a:ext cx="1990725" cy="647700"/>
          </a:xfrm>
          <a:prstGeom prst="rect">
            <a:avLst/>
          </a:prstGeom>
          <a:noFill/>
          <a:ln>
            <a:noFill/>
          </a:ln>
        </p:spPr>
      </p:pic>
      <p:pic>
        <p:nvPicPr>
          <p:cNvPr id="11" name="Shape 210">
            <a:extLst>
              <a:ext uri="{FF2B5EF4-FFF2-40B4-BE49-F238E27FC236}">
                <a16:creationId xmlns:a16="http://schemas.microsoft.com/office/drawing/2014/main" id="{87E9ED17-F4A6-2747-AA27-45D466CC7A88}"/>
              </a:ext>
            </a:extLst>
          </p:cNvPr>
          <p:cNvPicPr preferRelativeResize="0"/>
          <p:nvPr/>
        </p:nvPicPr>
        <p:blipFill>
          <a:blip r:embed="rId5">
            <a:alphaModFix/>
          </a:blip>
          <a:stretch>
            <a:fillRect/>
          </a:stretch>
        </p:blipFill>
        <p:spPr>
          <a:xfrm>
            <a:off x="5100659" y="4838099"/>
            <a:ext cx="1990725" cy="459405"/>
          </a:xfrm>
          <a:prstGeom prst="rect">
            <a:avLst/>
          </a:prstGeom>
          <a:noFill/>
          <a:ln>
            <a:noFill/>
          </a:ln>
        </p:spPr>
      </p:pic>
      <p:sp>
        <p:nvSpPr>
          <p:cNvPr id="4" name="TextBox 3">
            <a:extLst>
              <a:ext uri="{FF2B5EF4-FFF2-40B4-BE49-F238E27FC236}">
                <a16:creationId xmlns:a16="http://schemas.microsoft.com/office/drawing/2014/main" id="{CBF4B7A9-FAEB-D649-AF1E-6F98DEEEED45}"/>
              </a:ext>
            </a:extLst>
          </p:cNvPr>
          <p:cNvSpPr txBox="1"/>
          <p:nvPr/>
        </p:nvSpPr>
        <p:spPr>
          <a:xfrm>
            <a:off x="4363020" y="3480576"/>
            <a:ext cx="1780673" cy="369332"/>
          </a:xfrm>
          <a:prstGeom prst="rect">
            <a:avLst/>
          </a:prstGeom>
          <a:noFill/>
        </p:spPr>
        <p:txBody>
          <a:bodyPr wrap="square" rtlCol="0">
            <a:spAutoFit/>
          </a:bodyPr>
          <a:lstStyle/>
          <a:p>
            <a:pPr defTabSz="457200"/>
            <a:r>
              <a:rPr lang="en-US" b="1" dirty="0">
                <a:solidFill>
                  <a:srgbClr val="0432FF"/>
                </a:solidFill>
                <a:latin typeface="Arial" panose="020B0604020202020204" pitchFamily="34" charset="0"/>
                <a:cs typeface="Arial" panose="020B0604020202020204" pitchFamily="34" charset="0"/>
              </a:rPr>
              <a:t>Functions:</a:t>
            </a:r>
          </a:p>
        </p:txBody>
      </p:sp>
      <p:sp>
        <p:nvSpPr>
          <p:cNvPr id="12" name="TextBox 11">
            <a:extLst>
              <a:ext uri="{FF2B5EF4-FFF2-40B4-BE49-F238E27FC236}">
                <a16:creationId xmlns:a16="http://schemas.microsoft.com/office/drawing/2014/main" id="{CB9730BB-D8D1-B84A-9DDB-637EEA04170A}"/>
              </a:ext>
            </a:extLst>
          </p:cNvPr>
          <p:cNvSpPr txBox="1"/>
          <p:nvPr/>
        </p:nvSpPr>
        <p:spPr>
          <a:xfrm>
            <a:off x="7303276" y="3769158"/>
            <a:ext cx="2881589" cy="369332"/>
          </a:xfrm>
          <a:prstGeom prst="rect">
            <a:avLst/>
          </a:prstGeom>
          <a:noFill/>
        </p:spPr>
        <p:txBody>
          <a:bodyPr wrap="square" rtlCol="0">
            <a:spAutoFit/>
          </a:bodyPr>
          <a:lstStyle/>
          <a:p>
            <a:pPr defTabSz="457200"/>
            <a:r>
              <a:rPr lang="en" dirty="0">
                <a:solidFill>
                  <a:srgbClr val="0432FF"/>
                </a:solidFill>
                <a:latin typeface="Arial" panose="020B0604020202020204" pitchFamily="34" charset="0"/>
                <a:cs typeface="Arial" panose="020B0604020202020204" pitchFamily="34" charset="0"/>
              </a:rPr>
              <a:t>Ensemble of hypotheses</a:t>
            </a:r>
            <a:endParaRPr lang="en-US" dirty="0">
              <a:solidFill>
                <a:srgbClr val="0432FF"/>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51A4785-D043-184E-9038-0ACEE0D5DBEE}"/>
              </a:ext>
            </a:extLst>
          </p:cNvPr>
          <p:cNvSpPr/>
          <p:nvPr/>
        </p:nvSpPr>
        <p:spPr>
          <a:xfrm>
            <a:off x="7303275" y="4252854"/>
            <a:ext cx="2377574" cy="369332"/>
          </a:xfrm>
          <a:prstGeom prst="rect">
            <a:avLst/>
          </a:prstGeom>
        </p:spPr>
        <p:txBody>
          <a:bodyPr wrap="none">
            <a:spAutoFit/>
          </a:bodyPr>
          <a:lstStyle/>
          <a:p>
            <a:pPr defTabSz="457200"/>
            <a:r>
              <a:rPr lang="en" dirty="0">
                <a:solidFill>
                  <a:srgbClr val="0432FF"/>
                </a:solidFill>
                <a:latin typeface="Arial" panose="020B0604020202020204" pitchFamily="34" charset="0"/>
                <a:cs typeface="Arial" panose="020B0604020202020204" pitchFamily="34" charset="0"/>
              </a:rPr>
              <a:t>Final ensemble result</a:t>
            </a:r>
            <a:endParaRPr lang="en-US" dirty="0">
              <a:solidFill>
                <a:srgbClr val="0432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752331A-1EA8-EF4F-A18F-DF59EA0BCA3E}"/>
              </a:ext>
            </a:extLst>
          </p:cNvPr>
          <p:cNvSpPr/>
          <p:nvPr/>
        </p:nvSpPr>
        <p:spPr>
          <a:xfrm>
            <a:off x="7303276" y="4850914"/>
            <a:ext cx="2813591" cy="369332"/>
          </a:xfrm>
          <a:prstGeom prst="rect">
            <a:avLst/>
          </a:prstGeom>
        </p:spPr>
        <p:txBody>
          <a:bodyPr wrap="none">
            <a:spAutoFit/>
          </a:bodyPr>
          <a:lstStyle/>
          <a:p>
            <a:pPr defTabSz="457200"/>
            <a:r>
              <a:rPr lang="en" dirty="0">
                <a:solidFill>
                  <a:srgbClr val="0432FF"/>
                </a:solidFill>
                <a:latin typeface="Arial" panose="020B0604020202020204" pitchFamily="34" charset="0"/>
                <a:cs typeface="Arial" panose="020B0604020202020204" pitchFamily="34" charset="0"/>
              </a:rPr>
              <a:t>Attack probability function</a:t>
            </a:r>
            <a:endParaRPr lang="en-US" dirty="0">
              <a:solidFill>
                <a:srgbClr val="0432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F80C65D-4F8B-3B4D-829B-4B06FD8CB616}"/>
              </a:ext>
            </a:extLst>
          </p:cNvPr>
          <p:cNvSpPr/>
          <p:nvPr/>
        </p:nvSpPr>
        <p:spPr>
          <a:xfrm>
            <a:off x="5903496" y="5194006"/>
            <a:ext cx="4708380" cy="523220"/>
          </a:xfrm>
          <a:prstGeom prst="rect">
            <a:avLst/>
          </a:prstGeom>
        </p:spPr>
        <p:txBody>
          <a:bodyPr wrap="square">
            <a:spAutoFit/>
          </a:bodyPr>
          <a:lstStyle/>
          <a:p>
            <a:pPr defTabSz="457200"/>
            <a:r>
              <a:rPr lang="en" sz="1400" i="1" dirty="0">
                <a:solidFill>
                  <a:srgbClr val="0432FF"/>
                </a:solidFill>
                <a:latin typeface="Arial" panose="020B0604020202020204" pitchFamily="34" charset="0"/>
                <a:cs typeface="Arial" panose="020B0604020202020204" pitchFamily="34" charset="0"/>
              </a:rPr>
              <a:t>The posterior probability is proportional to the likelihood of the training data D times the prior probability of h</a:t>
            </a:r>
          </a:p>
        </p:txBody>
      </p:sp>
    </p:spTree>
    <p:extLst>
      <p:ext uri="{BB962C8B-B14F-4D97-AF65-F5344CB8AC3E}">
        <p14:creationId xmlns:p14="http://schemas.microsoft.com/office/powerpoint/2010/main" val="337186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Outlier Classification</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2" y="1225778"/>
            <a:ext cx="8552047" cy="3147522"/>
          </a:xfrm>
        </p:spPr>
        <p:txBody>
          <a:bodyPr>
            <a:normAutofit/>
          </a:bodyPr>
          <a:lstStyle/>
          <a:p>
            <a:r>
              <a:rPr lang="en-US" dirty="0"/>
              <a:t>Detected attacks are classified into either:</a:t>
            </a:r>
          </a:p>
          <a:p>
            <a:pPr lvl="1"/>
            <a:r>
              <a:rPr lang="en-US" dirty="0"/>
              <a:t>Interesting events (e.g., attacks)</a:t>
            </a:r>
          </a:p>
          <a:p>
            <a:pPr lvl="1"/>
            <a:r>
              <a:rPr lang="en-US" dirty="0"/>
              <a:t>Erroneous conditions (e.g., router failure)</a:t>
            </a:r>
          </a:p>
          <a:p>
            <a:endParaRPr lang="en-US" dirty="0"/>
          </a:p>
          <a:p>
            <a:r>
              <a:rPr lang="en-US" dirty="0"/>
              <a:t>If final ensemble results of consecutive events fall in same range, we classify as an attack, else the events are ignored</a:t>
            </a:r>
          </a:p>
          <a:p>
            <a:endParaRPr lang="en-US" dirty="0"/>
          </a:p>
          <a:p>
            <a:endParaRPr lang="en-US" dirty="0"/>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8BCF76B2-25EE-C64C-988A-0EC587D9F8C7}"/>
              </a:ext>
            </a:extLst>
          </p:cNvPr>
          <p:cNvSpPr/>
          <p:nvPr/>
        </p:nvSpPr>
        <p:spPr>
          <a:xfrm>
            <a:off x="1777534" y="3726970"/>
            <a:ext cx="8213648" cy="646331"/>
          </a:xfrm>
          <a:prstGeom prst="rect">
            <a:avLst/>
          </a:prstGeom>
        </p:spPr>
        <p:txBody>
          <a:bodyPr wrap="square">
            <a:spAutoFit/>
          </a:bodyPr>
          <a:lstStyle/>
          <a:p>
            <a:pPr defTabSz="457200"/>
            <a:r>
              <a:rPr lang="en-US" b="1" dirty="0">
                <a:solidFill>
                  <a:srgbClr val="C00000"/>
                </a:solidFill>
                <a:latin typeface="Arial" panose="020B0604020202020204" pitchFamily="34" charset="0"/>
                <a:cs typeface="Arial" panose="020B0604020202020204" pitchFamily="34" charset="0"/>
              </a:rPr>
              <a:t>NOTE: </a:t>
            </a:r>
            <a:r>
              <a:rPr lang="en-US" dirty="0">
                <a:solidFill>
                  <a:srgbClr val="C00000"/>
                </a:solidFill>
                <a:latin typeface="Arial" panose="020B0604020202020204" pitchFamily="34" charset="0"/>
                <a:cs typeface="Arial" panose="020B0604020202020204" pitchFamily="34" charset="0"/>
              </a:rPr>
              <a:t>Ground truth (in addition to high quality data) is extremely important in order to evaluate the accuracy of detected attacks</a:t>
            </a:r>
            <a:endParaRPr lang="en" dirty="0">
              <a:solidFill>
                <a:srgbClr val="C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BDD3BA4-1698-3E4B-A0DD-426EE01B2411}"/>
              </a:ext>
            </a:extLst>
          </p:cNvPr>
          <p:cNvPicPr>
            <a:picLocks noChangeAspect="1"/>
          </p:cNvPicPr>
          <p:nvPr/>
        </p:nvPicPr>
        <p:blipFill>
          <a:blip r:embed="rId3"/>
          <a:stretch>
            <a:fillRect/>
          </a:stretch>
        </p:blipFill>
        <p:spPr>
          <a:xfrm>
            <a:off x="3966796" y="4373301"/>
            <a:ext cx="4755000" cy="2107887"/>
          </a:xfrm>
          <a:prstGeom prst="rect">
            <a:avLst/>
          </a:prstGeom>
        </p:spPr>
      </p:pic>
    </p:spTree>
    <p:extLst>
      <p:ext uri="{BB962C8B-B14F-4D97-AF65-F5344CB8AC3E}">
        <p14:creationId xmlns:p14="http://schemas.microsoft.com/office/powerpoint/2010/main" val="849817288"/>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3219</TotalTime>
  <Words>2513</Words>
  <Application>Microsoft Office PowerPoint</Application>
  <PresentationFormat>Widescreen</PresentationFormat>
  <Paragraphs>282</Paragraphs>
  <Slides>27</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Times New Roman</vt:lpstr>
      <vt:lpstr>Wingdings</vt:lpstr>
      <vt:lpstr>Office Theme</vt:lpstr>
      <vt:lpstr>1_Office Theme</vt:lpstr>
      <vt:lpstr>PowerPoint Presentation</vt:lpstr>
      <vt:lpstr>PowerPoint Presentation</vt:lpstr>
      <vt:lpstr>PowerPoint Presentation</vt:lpstr>
      <vt:lpstr>Data Science/ML and Cybersecurity</vt:lpstr>
      <vt:lpstr>Data-driven Cyber Intelligence Collection</vt:lpstr>
      <vt:lpstr>Data-driven Cyber Intelligence Collection</vt:lpstr>
      <vt:lpstr>PowerPoint Presentation</vt:lpstr>
      <vt:lpstr>PowerPoint Presentation</vt:lpstr>
      <vt:lpstr>PowerPoint Presentation</vt:lpstr>
      <vt:lpstr>Threat Detection and Characterization</vt:lpstr>
      <vt:lpstr>Global Analysis of Threats</vt:lpstr>
      <vt:lpstr>Emerging AI Technologies for Cyber Hunting</vt:lpstr>
      <vt:lpstr>Amazon SageMaker</vt:lpstr>
      <vt:lpstr>Explainable AI (XAI)</vt:lpstr>
      <vt:lpstr>Explainable AI (XAI) Case Study</vt:lpstr>
      <vt:lpstr>Typical ML Steps</vt:lpstr>
      <vt:lpstr>Common Anomaly Detection Analysis Schemes</vt:lpstr>
      <vt:lpstr>AI System: “Smart” Workflow to Knowledge-driven Decision Making</vt:lpstr>
      <vt:lpstr>PowerPoint Presentation</vt:lpstr>
      <vt:lpstr>Hacking Humor Hackers find a way!</vt:lpstr>
      <vt:lpstr>Ethical Hacking (Recall)</vt:lpstr>
      <vt:lpstr>Types of Ethical Hackers</vt:lpstr>
      <vt:lpstr>Penetration Testing / Pen Testing</vt:lpstr>
      <vt:lpstr>Penetration Testing / Pen Testing</vt:lpstr>
      <vt:lpstr>Penetration Testing Steps</vt:lpstr>
      <vt:lpstr>Vulnerability Assessment and Penetration Testing (VAPT)</vt:lpstr>
      <vt:lpstr>Vulnerability Assessment – dealing with Myths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32</cp:revision>
  <dcterms:created xsi:type="dcterms:W3CDTF">2022-11-16T16:52:58Z</dcterms:created>
  <dcterms:modified xsi:type="dcterms:W3CDTF">2025-04-02T19:33:39Z</dcterms:modified>
</cp:coreProperties>
</file>